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3.xml" ContentType="application/vnd.openxmlformats-officedocument.drawingml.diagramData+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5.xml" ContentType="application/vnd.openxmlformats-officedocument.drawingml.diagramData+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7.xml" ContentType="application/vnd.openxmlformats-officedocument.drawingml.diagramData+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9.xml" ContentType="application/vnd.openxmlformats-officedocument.drawingml.diagramData+xml"/>
  <Override PartName="/ppt/notesSlides/notesSlide21.xml" ContentType="application/vnd.openxmlformats-officedocument.presentationml.notesSlide+xml"/>
  <Override PartName="/ppt/diagrams/data20.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1.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257" r:id="rId3"/>
    <p:sldId id="309" r:id="rId4"/>
    <p:sldId id="330" r:id="rId5"/>
    <p:sldId id="258" r:id="rId6"/>
    <p:sldId id="322" r:id="rId7"/>
    <p:sldId id="323" r:id="rId8"/>
    <p:sldId id="337" r:id="rId9"/>
    <p:sldId id="340" r:id="rId10"/>
    <p:sldId id="341" r:id="rId11"/>
    <p:sldId id="342" r:id="rId12"/>
    <p:sldId id="288" r:id="rId13"/>
    <p:sldId id="339" r:id="rId14"/>
    <p:sldId id="295" r:id="rId15"/>
    <p:sldId id="304" r:id="rId16"/>
    <p:sldId id="308" r:id="rId17"/>
    <p:sldId id="331" r:id="rId18"/>
    <p:sldId id="332" r:id="rId19"/>
    <p:sldId id="334" r:id="rId20"/>
    <p:sldId id="333" r:id="rId21"/>
    <p:sldId id="328" r:id="rId22"/>
    <p:sldId id="318" r:id="rId23"/>
    <p:sldId id="324" r:id="rId24"/>
    <p:sldId id="325" r:id="rId25"/>
    <p:sldId id="326" r:id="rId26"/>
    <p:sldId id="321" r:id="rId27"/>
    <p:sldId id="317" r:id="rId28"/>
    <p:sldId id="343" r:id="rId29"/>
    <p:sldId id="344" r:id="rId30"/>
  </p:sldIdLst>
  <p:sldSz cx="9144000" cy="6858000" type="screen4x3"/>
  <p:notesSz cx="6858000" cy="9144000"/>
  <p:embeddedFontLst>
    <p:embeddedFont>
      <p:font typeface="Calibri" panose="020F0502020204030204" pitchFamily="34" charset="0"/>
      <p:regular r:id="rId32"/>
      <p:bold r:id="rId33"/>
      <p:italic r:id="rId34"/>
      <p:boldItalic r:id="rId35"/>
    </p:embeddedFont>
    <p:embeddedFont>
      <p:font typeface="Cambria Math" panose="02040503050406030204" pitchFamily="18" charset="0"/>
      <p:regular r:id="rId36"/>
    </p:embeddedFon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aleway Light" panose="020B0604020202020204" charset="0"/>
      <p:regular r:id="rId45"/>
      <p:bold r:id="rId46"/>
      <p:italic r:id="rId47"/>
      <p:boldItalic r:id="rId48"/>
    </p:embeddedFont>
    <p:embeddedFont>
      <p:font typeface="Tw Cen MT" panose="020B0602020104020603"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BCB926-8E36-4432-8FF4-4FE7CE0D7C53}">
          <p14:sldIdLst>
            <p14:sldId id="256"/>
            <p14:sldId id="257"/>
            <p14:sldId id="309"/>
            <p14:sldId id="330"/>
            <p14:sldId id="258"/>
            <p14:sldId id="322"/>
            <p14:sldId id="323"/>
            <p14:sldId id="337"/>
            <p14:sldId id="340"/>
            <p14:sldId id="341"/>
            <p14:sldId id="342"/>
            <p14:sldId id="288"/>
            <p14:sldId id="339"/>
            <p14:sldId id="295"/>
            <p14:sldId id="304"/>
            <p14:sldId id="308"/>
            <p14:sldId id="331"/>
            <p14:sldId id="332"/>
            <p14:sldId id="334"/>
            <p14:sldId id="333"/>
            <p14:sldId id="328"/>
            <p14:sldId id="318"/>
            <p14:sldId id="324"/>
            <p14:sldId id="325"/>
            <p14:sldId id="326"/>
            <p14:sldId id="321"/>
            <p14:sldId id="317"/>
            <p14:sldId id="343"/>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81BA"/>
    <a:srgbClr val="7ECEFD"/>
    <a:srgbClr val="F20253"/>
    <a:srgbClr val="97ABBC"/>
    <a:srgbClr val="62BEC1"/>
    <a:srgbClr val="2185C5"/>
    <a:srgbClr val="FF9715"/>
    <a:srgbClr val="CED8E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B8F873-94FF-43E8-8423-6D792874E754}">
  <a:tblStyle styleId="{B7B8F873-94FF-43E8-8423-6D792874E75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7" autoAdjust="0"/>
    <p:restoredTop sz="95703" autoAdjust="0"/>
  </p:normalViewPr>
  <p:slideViewPr>
    <p:cSldViewPr snapToGrid="0">
      <p:cViewPr varScale="1">
        <p:scale>
          <a:sx n="98" d="100"/>
          <a:sy n="98" d="100"/>
        </p:scale>
        <p:origin x="1164"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diagrams/_rels/data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ata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8D1D16-A3DA-47F2-8677-8FB4FABB8E34}"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493A5883-9F1C-4482-A9D8-EB4B8B0E5E1F}">
      <dgm:prSet phldrT="[Text]"/>
      <dgm:spPr>
        <a:solidFill>
          <a:srgbClr val="7ECEFD"/>
        </a:solidFill>
        <a:ln w="57150">
          <a:solidFill>
            <a:srgbClr val="2185C5"/>
          </a:solidFill>
        </a:ln>
      </dgm:spPr>
      <dgm:t>
        <a:bodyPr/>
        <a:lstStyle/>
        <a:p>
          <a:r>
            <a:rPr lang="en-US" b="1" dirty="0">
              <a:latin typeface="Tw Cen MT" panose="020B0602020104020603" pitchFamily="34" charset="0"/>
            </a:rPr>
            <a:t>SDPC</a:t>
          </a:r>
        </a:p>
      </dgm:t>
    </dgm:pt>
    <dgm:pt modelId="{A0315AA5-5EBC-4035-873D-98FB891D7452}" type="parTrans" cxnId="{0AB110BE-C9BB-4653-A8EC-A76B4410C2F0}">
      <dgm:prSet/>
      <dgm:spPr/>
      <dgm:t>
        <a:bodyPr/>
        <a:lstStyle/>
        <a:p>
          <a:endParaRPr lang="en-US"/>
        </a:p>
      </dgm:t>
    </dgm:pt>
    <dgm:pt modelId="{148A9BDF-524C-424D-B28B-CC12208931D5}" type="sibTrans" cxnId="{0AB110BE-C9BB-4653-A8EC-A76B4410C2F0}">
      <dgm:prSet/>
      <dgm:spPr/>
      <dgm:t>
        <a:bodyPr/>
        <a:lstStyle/>
        <a:p>
          <a:endParaRPr lang="en-US"/>
        </a:p>
      </dgm:t>
    </dgm:pt>
    <dgm:pt modelId="{12AA8391-57FE-43B9-B162-24CD70A0BD69}">
      <dgm:prSet phldrT="[Text]"/>
      <dgm:spPr/>
      <dgm:t>
        <a:bodyPr/>
        <a:lstStyle/>
        <a:p>
          <a:r>
            <a:rPr lang="en-US" dirty="0"/>
            <a:t>Continually receives orders</a:t>
          </a:r>
        </a:p>
      </dgm:t>
    </dgm:pt>
    <dgm:pt modelId="{8DC85F83-9C69-4DD6-8551-BDF188ACE1D4}" type="parTrans" cxnId="{62DDA7E2-85A4-41FE-A90F-0AF91B9E8E7B}">
      <dgm:prSet/>
      <dgm:spPr/>
      <dgm:t>
        <a:bodyPr/>
        <a:lstStyle/>
        <a:p>
          <a:endParaRPr lang="en-US"/>
        </a:p>
      </dgm:t>
    </dgm:pt>
    <dgm:pt modelId="{88E11BCD-3591-4E67-8942-9B8AF5576ACB}" type="sibTrans" cxnId="{62DDA7E2-85A4-41FE-A90F-0AF91B9E8E7B}">
      <dgm:prSet/>
      <dgm:spPr/>
      <dgm:t>
        <a:bodyPr/>
        <a:lstStyle/>
        <a:p>
          <a:endParaRPr lang="en-US"/>
        </a:p>
      </dgm:t>
    </dgm:pt>
    <dgm:pt modelId="{86B2AD29-D8FB-441B-9428-EE1A4F71FD91}">
      <dgm:prSet phldrT="[Text]"/>
      <dgm:spPr>
        <a:solidFill>
          <a:srgbClr val="3A81BA"/>
        </a:solidFill>
      </dgm:spPr>
      <dgm:t>
        <a:bodyPr/>
        <a:lstStyle/>
        <a:p>
          <a:r>
            <a:rPr lang="en-US" dirty="0"/>
            <a:t>Decides which order to satisfy</a:t>
          </a:r>
        </a:p>
      </dgm:t>
    </dgm:pt>
    <dgm:pt modelId="{4A597993-BA50-4DFB-B22F-5ED1A36C87A2}" type="parTrans" cxnId="{CB9447EF-A648-486D-B56D-E87B46DA787B}">
      <dgm:prSet/>
      <dgm:spPr/>
      <dgm:t>
        <a:bodyPr/>
        <a:lstStyle/>
        <a:p>
          <a:endParaRPr lang="en-US"/>
        </a:p>
      </dgm:t>
    </dgm:pt>
    <dgm:pt modelId="{9FFE1879-AD57-4844-AE82-EB16FB60E100}" type="sibTrans" cxnId="{CB9447EF-A648-486D-B56D-E87B46DA787B}">
      <dgm:prSet/>
      <dgm:spPr/>
      <dgm:t>
        <a:bodyPr/>
        <a:lstStyle/>
        <a:p>
          <a:endParaRPr lang="en-US"/>
        </a:p>
      </dgm:t>
    </dgm:pt>
    <dgm:pt modelId="{EB53A24E-CCF9-4D57-A46C-01C4E7537FB4}">
      <dgm:prSet phldrT="[Text]"/>
      <dgm:spPr/>
      <dgm:t>
        <a:bodyPr/>
        <a:lstStyle/>
        <a:p>
          <a:r>
            <a:rPr lang="en-US" dirty="0"/>
            <a:t>Bakes pizza as it drives</a:t>
          </a:r>
        </a:p>
      </dgm:t>
    </dgm:pt>
    <dgm:pt modelId="{7AE7FC67-D83A-4827-92AB-2FD8CE3CBE1C}" type="parTrans" cxnId="{1E66BBEF-A743-48CC-AA15-D2F36490013D}">
      <dgm:prSet/>
      <dgm:spPr/>
      <dgm:t>
        <a:bodyPr/>
        <a:lstStyle/>
        <a:p>
          <a:endParaRPr lang="en-US"/>
        </a:p>
      </dgm:t>
    </dgm:pt>
    <dgm:pt modelId="{74B6E51C-1C3C-4709-B517-1D1074AB34FE}" type="sibTrans" cxnId="{1E66BBEF-A743-48CC-AA15-D2F36490013D}">
      <dgm:prSet/>
      <dgm:spPr/>
      <dgm:t>
        <a:bodyPr/>
        <a:lstStyle/>
        <a:p>
          <a:endParaRPr lang="en-US"/>
        </a:p>
      </dgm:t>
    </dgm:pt>
    <dgm:pt modelId="{36683533-B828-40CE-84A1-B878ECA906C7}">
      <dgm:prSet phldrT="[Text]"/>
      <dgm:spPr/>
      <dgm:t>
        <a:bodyPr/>
        <a:lstStyle/>
        <a:p>
          <a:r>
            <a:rPr lang="en-US" dirty="0"/>
            <a:t>Moves to deliver order</a:t>
          </a:r>
        </a:p>
      </dgm:t>
    </dgm:pt>
    <dgm:pt modelId="{3733BB6B-4BDF-4137-9C05-95237D208B6B}" type="parTrans" cxnId="{1C14FB35-B0AE-48A2-A2F1-DAD17DF93AC0}">
      <dgm:prSet/>
      <dgm:spPr/>
      <dgm:t>
        <a:bodyPr/>
        <a:lstStyle/>
        <a:p>
          <a:endParaRPr lang="en-US"/>
        </a:p>
      </dgm:t>
    </dgm:pt>
    <dgm:pt modelId="{AB57EAE5-64FF-40CF-A805-8601D30F092F}" type="sibTrans" cxnId="{1C14FB35-B0AE-48A2-A2F1-DAD17DF93AC0}">
      <dgm:prSet/>
      <dgm:spPr/>
      <dgm:t>
        <a:bodyPr/>
        <a:lstStyle/>
        <a:p>
          <a:endParaRPr lang="en-US"/>
        </a:p>
      </dgm:t>
    </dgm:pt>
    <dgm:pt modelId="{AA1BDD7D-5A52-4E42-A14A-26DB86DE0313}" type="pres">
      <dgm:prSet presAssocID="{608D1D16-A3DA-47F2-8677-8FB4FABB8E34}" presName="Name0" presStyleCnt="0">
        <dgm:presLayoutVars>
          <dgm:chMax val="1"/>
          <dgm:chPref val="1"/>
          <dgm:dir/>
          <dgm:animOne val="branch"/>
          <dgm:animLvl val="lvl"/>
        </dgm:presLayoutVars>
      </dgm:prSet>
      <dgm:spPr/>
    </dgm:pt>
    <dgm:pt modelId="{D6627B23-F7EE-450A-8280-67FBA8843FF9}" type="pres">
      <dgm:prSet presAssocID="{493A5883-9F1C-4482-A9D8-EB4B8B0E5E1F}" presName="Parent" presStyleLbl="node0" presStyleIdx="0" presStyleCnt="1">
        <dgm:presLayoutVars>
          <dgm:chMax val="6"/>
          <dgm:chPref val="6"/>
        </dgm:presLayoutVars>
      </dgm:prSet>
      <dgm:spPr/>
    </dgm:pt>
    <dgm:pt modelId="{9CFA275A-0370-4036-A698-DFC4AB71471D}" type="pres">
      <dgm:prSet presAssocID="{12AA8391-57FE-43B9-B162-24CD70A0BD69}" presName="Accent1" presStyleCnt="0"/>
      <dgm:spPr/>
    </dgm:pt>
    <dgm:pt modelId="{6F68BC93-431F-4B9A-B384-145BDD5207AB}" type="pres">
      <dgm:prSet presAssocID="{12AA8391-57FE-43B9-B162-24CD70A0BD69}" presName="Accent" presStyleLbl="bgShp" presStyleIdx="0" presStyleCnt="4"/>
      <dgm:spPr/>
    </dgm:pt>
    <dgm:pt modelId="{9072EF8F-53DB-4A27-8E5D-E411E0FC909F}" type="pres">
      <dgm:prSet presAssocID="{12AA8391-57FE-43B9-B162-24CD70A0BD69}" presName="Child1" presStyleLbl="node1" presStyleIdx="0" presStyleCnt="4">
        <dgm:presLayoutVars>
          <dgm:chMax val="0"/>
          <dgm:chPref val="0"/>
          <dgm:bulletEnabled val="1"/>
        </dgm:presLayoutVars>
      </dgm:prSet>
      <dgm:spPr/>
    </dgm:pt>
    <dgm:pt modelId="{EECCE362-36B9-42A7-AB40-CE90D9F92067}" type="pres">
      <dgm:prSet presAssocID="{86B2AD29-D8FB-441B-9428-EE1A4F71FD91}" presName="Accent2" presStyleCnt="0"/>
      <dgm:spPr/>
    </dgm:pt>
    <dgm:pt modelId="{704DED5A-CC80-486B-99A4-5FCCC0F61216}" type="pres">
      <dgm:prSet presAssocID="{86B2AD29-D8FB-441B-9428-EE1A4F71FD91}" presName="Accent" presStyleLbl="bgShp" presStyleIdx="1" presStyleCnt="4"/>
      <dgm:spPr/>
    </dgm:pt>
    <dgm:pt modelId="{C94DFCE7-28DF-4081-B052-4524DDBF668B}" type="pres">
      <dgm:prSet presAssocID="{86B2AD29-D8FB-441B-9428-EE1A4F71FD91}" presName="Child2" presStyleLbl="node1" presStyleIdx="1" presStyleCnt="4">
        <dgm:presLayoutVars>
          <dgm:chMax val="0"/>
          <dgm:chPref val="0"/>
          <dgm:bulletEnabled val="1"/>
        </dgm:presLayoutVars>
      </dgm:prSet>
      <dgm:spPr/>
    </dgm:pt>
    <dgm:pt modelId="{B88E6F30-7E39-4A6F-B64E-7B9A6F36AC6C}" type="pres">
      <dgm:prSet presAssocID="{EB53A24E-CCF9-4D57-A46C-01C4E7537FB4}" presName="Accent3" presStyleCnt="0"/>
      <dgm:spPr/>
    </dgm:pt>
    <dgm:pt modelId="{0F159F2A-4C6B-4BAB-AE77-40672A7E26B5}" type="pres">
      <dgm:prSet presAssocID="{EB53A24E-CCF9-4D57-A46C-01C4E7537FB4}" presName="Accent" presStyleLbl="bgShp" presStyleIdx="2" presStyleCnt="4"/>
      <dgm:spPr/>
    </dgm:pt>
    <dgm:pt modelId="{6E2C10AA-FCF0-4261-AFFE-92D6268CAA22}" type="pres">
      <dgm:prSet presAssocID="{EB53A24E-CCF9-4D57-A46C-01C4E7537FB4}" presName="Child3" presStyleLbl="node1" presStyleIdx="2" presStyleCnt="4">
        <dgm:presLayoutVars>
          <dgm:chMax val="0"/>
          <dgm:chPref val="0"/>
          <dgm:bulletEnabled val="1"/>
        </dgm:presLayoutVars>
      </dgm:prSet>
      <dgm:spPr/>
    </dgm:pt>
    <dgm:pt modelId="{C5A036CE-5CF6-4474-90E1-32B4009CAEB5}" type="pres">
      <dgm:prSet presAssocID="{36683533-B828-40CE-84A1-B878ECA906C7}" presName="Accent4" presStyleCnt="0"/>
      <dgm:spPr/>
    </dgm:pt>
    <dgm:pt modelId="{04E03C8E-9C06-4ABC-A1C4-29C6A83AA867}" type="pres">
      <dgm:prSet presAssocID="{36683533-B828-40CE-84A1-B878ECA906C7}" presName="Accent" presStyleLbl="bgShp" presStyleIdx="3" presStyleCnt="4"/>
      <dgm:spPr/>
    </dgm:pt>
    <dgm:pt modelId="{D10B5A22-AC53-43D7-B48F-6BE7AB1F422E}" type="pres">
      <dgm:prSet presAssocID="{36683533-B828-40CE-84A1-B878ECA906C7}" presName="Child4" presStyleLbl="node1" presStyleIdx="3" presStyleCnt="4">
        <dgm:presLayoutVars>
          <dgm:chMax val="0"/>
          <dgm:chPref val="0"/>
          <dgm:bulletEnabled val="1"/>
        </dgm:presLayoutVars>
      </dgm:prSet>
      <dgm:spPr/>
    </dgm:pt>
  </dgm:ptLst>
  <dgm:cxnLst>
    <dgm:cxn modelId="{E653F32C-4421-4299-9BCE-B9C040B8A554}" type="presOf" srcId="{12AA8391-57FE-43B9-B162-24CD70A0BD69}" destId="{9072EF8F-53DB-4A27-8E5D-E411E0FC909F}" srcOrd="0" destOrd="0" presId="urn:microsoft.com/office/officeart/2011/layout/HexagonRadial"/>
    <dgm:cxn modelId="{1C14FB35-B0AE-48A2-A2F1-DAD17DF93AC0}" srcId="{493A5883-9F1C-4482-A9D8-EB4B8B0E5E1F}" destId="{36683533-B828-40CE-84A1-B878ECA906C7}" srcOrd="3" destOrd="0" parTransId="{3733BB6B-4BDF-4137-9C05-95237D208B6B}" sibTransId="{AB57EAE5-64FF-40CF-A805-8601D30F092F}"/>
    <dgm:cxn modelId="{9903CA5C-781F-4519-840D-0B03FF00EAF5}" type="presOf" srcId="{86B2AD29-D8FB-441B-9428-EE1A4F71FD91}" destId="{C94DFCE7-28DF-4081-B052-4524DDBF668B}" srcOrd="0" destOrd="0" presId="urn:microsoft.com/office/officeart/2011/layout/HexagonRadial"/>
    <dgm:cxn modelId="{C1927D84-F366-4C39-863C-FDFB7016DBB2}" type="presOf" srcId="{36683533-B828-40CE-84A1-B878ECA906C7}" destId="{D10B5A22-AC53-43D7-B48F-6BE7AB1F422E}" srcOrd="0" destOrd="0" presId="urn:microsoft.com/office/officeart/2011/layout/HexagonRadial"/>
    <dgm:cxn modelId="{55B96BB1-A323-4AB7-B405-9E02EFC6D35D}" type="presOf" srcId="{493A5883-9F1C-4482-A9D8-EB4B8B0E5E1F}" destId="{D6627B23-F7EE-450A-8280-67FBA8843FF9}" srcOrd="0" destOrd="0" presId="urn:microsoft.com/office/officeart/2011/layout/HexagonRadial"/>
    <dgm:cxn modelId="{7359A1B9-FB5B-4CC9-85BF-2AD2A6DE3BB9}" type="presOf" srcId="{EB53A24E-CCF9-4D57-A46C-01C4E7537FB4}" destId="{6E2C10AA-FCF0-4261-AFFE-92D6268CAA22}" srcOrd="0" destOrd="0" presId="urn:microsoft.com/office/officeart/2011/layout/HexagonRadial"/>
    <dgm:cxn modelId="{0AB110BE-C9BB-4653-A8EC-A76B4410C2F0}" srcId="{608D1D16-A3DA-47F2-8677-8FB4FABB8E34}" destId="{493A5883-9F1C-4482-A9D8-EB4B8B0E5E1F}" srcOrd="0" destOrd="0" parTransId="{A0315AA5-5EBC-4035-873D-98FB891D7452}" sibTransId="{148A9BDF-524C-424D-B28B-CC12208931D5}"/>
    <dgm:cxn modelId="{63D6ECE1-E58E-41B8-8142-59EB518EED60}" type="presOf" srcId="{608D1D16-A3DA-47F2-8677-8FB4FABB8E34}" destId="{AA1BDD7D-5A52-4E42-A14A-26DB86DE0313}" srcOrd="0" destOrd="0" presId="urn:microsoft.com/office/officeart/2011/layout/HexagonRadial"/>
    <dgm:cxn modelId="{62DDA7E2-85A4-41FE-A90F-0AF91B9E8E7B}" srcId="{493A5883-9F1C-4482-A9D8-EB4B8B0E5E1F}" destId="{12AA8391-57FE-43B9-B162-24CD70A0BD69}" srcOrd="0" destOrd="0" parTransId="{8DC85F83-9C69-4DD6-8551-BDF188ACE1D4}" sibTransId="{88E11BCD-3591-4E67-8942-9B8AF5576ACB}"/>
    <dgm:cxn modelId="{CB9447EF-A648-486D-B56D-E87B46DA787B}" srcId="{493A5883-9F1C-4482-A9D8-EB4B8B0E5E1F}" destId="{86B2AD29-D8FB-441B-9428-EE1A4F71FD91}" srcOrd="1" destOrd="0" parTransId="{4A597993-BA50-4DFB-B22F-5ED1A36C87A2}" sibTransId="{9FFE1879-AD57-4844-AE82-EB16FB60E100}"/>
    <dgm:cxn modelId="{1E66BBEF-A743-48CC-AA15-D2F36490013D}" srcId="{493A5883-9F1C-4482-A9D8-EB4B8B0E5E1F}" destId="{EB53A24E-CCF9-4D57-A46C-01C4E7537FB4}" srcOrd="2" destOrd="0" parTransId="{7AE7FC67-D83A-4827-92AB-2FD8CE3CBE1C}" sibTransId="{74B6E51C-1C3C-4709-B517-1D1074AB34FE}"/>
    <dgm:cxn modelId="{C4CA02D3-CA58-4434-8634-9A9DF113DBA2}" type="presParOf" srcId="{AA1BDD7D-5A52-4E42-A14A-26DB86DE0313}" destId="{D6627B23-F7EE-450A-8280-67FBA8843FF9}" srcOrd="0" destOrd="0" presId="urn:microsoft.com/office/officeart/2011/layout/HexagonRadial"/>
    <dgm:cxn modelId="{404AEC39-8C41-476F-BA36-A8DF7B0F498F}" type="presParOf" srcId="{AA1BDD7D-5A52-4E42-A14A-26DB86DE0313}" destId="{9CFA275A-0370-4036-A698-DFC4AB71471D}" srcOrd="1" destOrd="0" presId="urn:microsoft.com/office/officeart/2011/layout/HexagonRadial"/>
    <dgm:cxn modelId="{BB473046-1D7A-42E7-A1DB-4887C84BA215}" type="presParOf" srcId="{9CFA275A-0370-4036-A698-DFC4AB71471D}" destId="{6F68BC93-431F-4B9A-B384-145BDD5207AB}" srcOrd="0" destOrd="0" presId="urn:microsoft.com/office/officeart/2011/layout/HexagonRadial"/>
    <dgm:cxn modelId="{BA7CD93A-987D-4CD1-97A4-CD9CE963D8D6}" type="presParOf" srcId="{AA1BDD7D-5A52-4E42-A14A-26DB86DE0313}" destId="{9072EF8F-53DB-4A27-8E5D-E411E0FC909F}" srcOrd="2" destOrd="0" presId="urn:microsoft.com/office/officeart/2011/layout/HexagonRadial"/>
    <dgm:cxn modelId="{C9F96F21-3254-4055-BFC0-C4673F401BD2}" type="presParOf" srcId="{AA1BDD7D-5A52-4E42-A14A-26DB86DE0313}" destId="{EECCE362-36B9-42A7-AB40-CE90D9F92067}" srcOrd="3" destOrd="0" presId="urn:microsoft.com/office/officeart/2011/layout/HexagonRadial"/>
    <dgm:cxn modelId="{A5E38C72-C9EC-418C-8B20-A4EF005F0A69}" type="presParOf" srcId="{EECCE362-36B9-42A7-AB40-CE90D9F92067}" destId="{704DED5A-CC80-486B-99A4-5FCCC0F61216}" srcOrd="0" destOrd="0" presId="urn:microsoft.com/office/officeart/2011/layout/HexagonRadial"/>
    <dgm:cxn modelId="{8B4650C4-2B45-443C-A5FD-C497E4E56C74}" type="presParOf" srcId="{AA1BDD7D-5A52-4E42-A14A-26DB86DE0313}" destId="{C94DFCE7-28DF-4081-B052-4524DDBF668B}" srcOrd="4" destOrd="0" presId="urn:microsoft.com/office/officeart/2011/layout/HexagonRadial"/>
    <dgm:cxn modelId="{B656F3B8-92FB-4281-A950-BC17D6CAB20B}" type="presParOf" srcId="{AA1BDD7D-5A52-4E42-A14A-26DB86DE0313}" destId="{B88E6F30-7E39-4A6F-B64E-7B9A6F36AC6C}" srcOrd="5" destOrd="0" presId="urn:microsoft.com/office/officeart/2011/layout/HexagonRadial"/>
    <dgm:cxn modelId="{06C23540-80A8-4D6B-AC13-5BC2C06320CA}" type="presParOf" srcId="{B88E6F30-7E39-4A6F-B64E-7B9A6F36AC6C}" destId="{0F159F2A-4C6B-4BAB-AE77-40672A7E26B5}" srcOrd="0" destOrd="0" presId="urn:microsoft.com/office/officeart/2011/layout/HexagonRadial"/>
    <dgm:cxn modelId="{E9DFEC26-21E4-4CC3-9258-C82B15EE018F}" type="presParOf" srcId="{AA1BDD7D-5A52-4E42-A14A-26DB86DE0313}" destId="{6E2C10AA-FCF0-4261-AFFE-92D6268CAA22}" srcOrd="6" destOrd="0" presId="urn:microsoft.com/office/officeart/2011/layout/HexagonRadial"/>
    <dgm:cxn modelId="{D35E67E4-FCA8-4726-9289-E27A1DB130F7}" type="presParOf" srcId="{AA1BDD7D-5A52-4E42-A14A-26DB86DE0313}" destId="{C5A036CE-5CF6-4474-90E1-32B4009CAEB5}" srcOrd="7" destOrd="0" presId="urn:microsoft.com/office/officeart/2011/layout/HexagonRadial"/>
    <dgm:cxn modelId="{81AC5FF7-0D23-43DF-AF52-9BE63FE87DA7}" type="presParOf" srcId="{C5A036CE-5CF6-4474-90E1-32B4009CAEB5}" destId="{04E03C8E-9C06-4ABC-A1C4-29C6A83AA867}" srcOrd="0" destOrd="0" presId="urn:microsoft.com/office/officeart/2011/layout/HexagonRadial"/>
    <dgm:cxn modelId="{19AD8819-7741-4D2D-B277-BCB23F7DFCDA}" type="presParOf" srcId="{AA1BDD7D-5A52-4E42-A14A-26DB86DE0313}" destId="{D10B5A22-AC53-43D7-B48F-6BE7AB1F422E}" srcOrd="8"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Approximate state cost</a:t>
          </a:r>
          <a:endParaRPr lang="en-US" i="1" dirty="0">
            <a:solidFill>
              <a:srgbClr val="3A81BA"/>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E362FD38-EA2C-4325-AE39-18F7F1EE91C9}">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terminal cost </a:t>
              </a:r>
              <a14:m>
                <m:oMath xmlns:m="http://schemas.openxmlformats.org/officeDocument/2006/math">
                  <m:r>
                    <a:rPr lang="en-US" i="1" dirty="0" smtClean="0">
                      <a:solidFill>
                        <a:srgbClr val="3A81BA"/>
                      </a:solidFill>
                      <a:latin typeface="Cambria Math" panose="02040503050406030204" pitchFamily="18" charset="0"/>
                      <a:cs typeface="Calibri" panose="020F0502020204030204" pitchFamily="34" charset="0"/>
                    </a:rPr>
                    <m:t>𝑔</m:t>
                  </m:r>
                </m:oMath>
              </a14:m>
              <a:r>
                <a:rPr lang="en-US" i="1" dirty="0">
                  <a:solidFill>
                    <a:srgbClr val="3A81BA"/>
                  </a:solidFill>
                  <a:latin typeface="Calibri" panose="020F0502020204030204" pitchFamily="34" charset="0"/>
                  <a:cs typeface="Calibri" panose="020F0502020204030204" pitchFamily="34" charset="0"/>
                </a:rPr>
                <a:t> </a:t>
              </a:r>
              <a:r>
                <a:rPr lang="en-US" i="0" dirty="0">
                  <a:solidFill>
                    <a:srgbClr val="3A81BA"/>
                  </a:solidFill>
                  <a:latin typeface="Calibri" panose="020F0502020204030204" pitchFamily="34" charset="0"/>
                  <a:cs typeface="Calibri" panose="020F0502020204030204" pitchFamily="34" charset="0"/>
                </a:rPr>
                <a:t>for </a:t>
              </a:r>
              <a:r>
                <a:rPr lang="en-US" dirty="0">
                  <a:solidFill>
                    <a:srgbClr val="3A81BA"/>
                  </a:solidFill>
                  <a:latin typeface="Calibri" panose="020F0502020204030204" pitchFamily="34" charset="0"/>
                  <a:cs typeface="Calibri" panose="020F0502020204030204" pitchFamily="34" charset="0"/>
                </a:rPr>
                <a:t>each control</a:t>
              </a:r>
            </a:p>
          </dgm:t>
        </dgm:pt>
      </mc:Choice>
      <mc:Fallback>
        <dgm:pt modelId="{E362FD38-EA2C-4325-AE39-18F7F1EE91C9}">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terminal cost </a:t>
              </a:r>
              <a:r>
                <a:rPr lang="en-US" i="0" dirty="0">
                  <a:solidFill>
                    <a:srgbClr val="3A81BA"/>
                  </a:solidFill>
                  <a:latin typeface="Cambria Math" panose="02040503050406030204" pitchFamily="18" charset="0"/>
                  <a:cs typeface="Calibri" panose="020F0502020204030204" pitchFamily="34" charset="0"/>
                </a:rPr>
                <a:t>𝑔</a:t>
              </a:r>
              <a:r>
                <a:rPr lang="en-US" i="1" dirty="0">
                  <a:solidFill>
                    <a:srgbClr val="3A81BA"/>
                  </a:solidFill>
                  <a:latin typeface="Calibri" panose="020F0502020204030204" pitchFamily="34" charset="0"/>
                  <a:cs typeface="Calibri" panose="020F0502020204030204" pitchFamily="34" charset="0"/>
                </a:rPr>
                <a:t> </a:t>
              </a:r>
              <a:r>
                <a:rPr lang="en-US" i="0" dirty="0">
                  <a:solidFill>
                    <a:srgbClr val="3A81BA"/>
                  </a:solidFill>
                  <a:latin typeface="Calibri" panose="020F0502020204030204" pitchFamily="34" charset="0"/>
                  <a:cs typeface="Calibri" panose="020F0502020204030204" pitchFamily="34" charset="0"/>
                </a:rPr>
                <a:t>for </a:t>
              </a:r>
              <a:r>
                <a:rPr lang="en-US" dirty="0">
                  <a:solidFill>
                    <a:srgbClr val="3A81BA"/>
                  </a:solidFill>
                  <a:latin typeface="Calibri" panose="020F0502020204030204" pitchFamily="34" charset="0"/>
                  <a:cs typeface="Calibri" panose="020F0502020204030204" pitchFamily="34" charset="0"/>
                </a:rPr>
                <a:t>each control</a:t>
              </a:r>
            </a:p>
          </dgm:t>
        </dgm:pt>
      </mc:Fallback>
    </mc:AlternateConten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Output next state </a:t>
          </a:r>
          <a:r>
            <a:rPr lang="en-US" i="1" dirty="0">
              <a:solidFill>
                <a:srgbClr val="3A81BA"/>
              </a:solidFill>
              <a:latin typeface="Calibri" panose="020F0502020204030204" pitchFamily="34" charset="0"/>
              <a:cs typeface="Calibri" panose="020F0502020204030204" pitchFamily="34" charset="0"/>
            </a:rPr>
            <a:t>x</a:t>
          </a:r>
          <a:r>
            <a:rPr lang="en-US" i="1" baseline="30000" dirty="0">
              <a:solidFill>
                <a:srgbClr val="3A81BA"/>
              </a:solidFill>
              <a:latin typeface="Calibri" panose="020F0502020204030204" pitchFamily="34" charset="0"/>
              <a:cs typeface="Calibri" panose="020F0502020204030204" pitchFamily="34" charset="0"/>
            </a:rPr>
            <a:t>+</a:t>
          </a:r>
          <a:endParaRPr lang="en-US" dirty="0">
            <a:solidFill>
              <a:srgbClr val="3A81BA"/>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temporal difference</a:t>
          </a:r>
          <a:endParaRPr lang="en-US" i="1" dirty="0">
            <a:solidFill>
              <a:srgbClr val="3A81BA"/>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16B6E3A3-41FA-45BA-873C-CCEDA8E9FA94}">
          <dgm:prSet phldrT="[Text]"/>
          <dgm:spPr>
            <a:solidFill>
              <a:schemeClr val="bg1"/>
            </a:solidFill>
            <a:ln>
              <a:solidFill>
                <a:srgbClr val="3A81BA"/>
              </a:solidFill>
            </a:ln>
          </dgm:spPr>
          <dgm:t>
            <a:bodyPr/>
            <a:lstStyle/>
            <a:p>
              <a:r>
                <a:rPr lang="en-US" dirty="0">
                  <a:ln>
                    <a:noFill/>
                  </a:ln>
                  <a:solidFill>
                    <a:srgbClr val="3A81BA"/>
                  </a:solidFill>
                  <a:latin typeface="Calibri" panose="020F0502020204030204" pitchFamily="34" charset="0"/>
                  <a:cs typeface="Calibri" panose="020F0502020204030204" pitchFamily="34" charset="0"/>
                </a:rPr>
                <a:t>Evaluate expected cost</a:t>
              </a:r>
              <a14:m>
                <m:oMath xmlns:m="http://schemas.openxmlformats.org/officeDocument/2006/math">
                  <m:r>
                    <a:rPr lang="en-US" b="0" i="0" smtClean="0">
                      <a:ln>
                        <a:noFill/>
                      </a:ln>
                      <a:solidFill>
                        <a:srgbClr val="3A81BA"/>
                      </a:solidFill>
                      <a:latin typeface="Cambria Math" panose="02040503050406030204" pitchFamily="18" charset="0"/>
                      <a:cs typeface="Calibri" panose="020F0502020204030204" pitchFamily="34" charset="0"/>
                    </a:rPr>
                    <m:t>: </m:t>
                  </m:r>
                  <m:acc>
                    <m:accPr>
                      <m:chr m:val="̃"/>
                      <m:ctrlPr>
                        <a:rPr lang="en-US" b="0" i="1" smtClean="0">
                          <a:ln>
                            <a:noFill/>
                          </a:ln>
                          <a:solidFill>
                            <a:srgbClr val="3A81BA"/>
                          </a:solidFill>
                          <a:latin typeface="Cambria Math" panose="02040503050406030204" pitchFamily="18" charset="0"/>
                          <a:cs typeface="Calibri" panose="020F0502020204030204" pitchFamily="34" charset="0"/>
                        </a:rPr>
                      </m:ctrlPr>
                    </m:accPr>
                    <m:e>
                      <m:r>
                        <a:rPr lang="en-US" b="0" i="1" smtClean="0">
                          <a:ln>
                            <a:noFill/>
                          </a:ln>
                          <a:solidFill>
                            <a:srgbClr val="3A81BA"/>
                          </a:solidFill>
                          <a:latin typeface="Cambria Math" panose="02040503050406030204" pitchFamily="18" charset="0"/>
                          <a:cs typeface="Calibri" panose="020F0502020204030204" pitchFamily="34" charset="0"/>
                        </a:rPr>
                        <m:t>𝐽</m:t>
                      </m:r>
                    </m:e>
                  </m:acc>
                  <m:r>
                    <a:rPr lang="en-US" b="0" i="1" dirty="0" smtClean="0">
                      <a:ln>
                        <a:noFill/>
                      </a:ln>
                      <a:solidFill>
                        <a:srgbClr val="3A81BA"/>
                      </a:solidFill>
                      <a:latin typeface="Cambria Math" panose="02040503050406030204" pitchFamily="18" charset="0"/>
                      <a:cs typeface="Calibri" panose="020F0502020204030204" pitchFamily="34" charset="0"/>
                    </a:rPr>
                    <m:t>=</m:t>
                  </m:r>
                  <m:nary>
                    <m:naryPr>
                      <m:chr m:val="∑"/>
                      <m:subHide m:val="on"/>
                      <m:supHide m:val="on"/>
                      <m:ctrlPr>
                        <a:rPr lang="en-US" b="0" i="1" dirty="0" smtClean="0">
                          <a:ln>
                            <a:noFill/>
                          </a:ln>
                          <a:solidFill>
                            <a:srgbClr val="3A81BA"/>
                          </a:solidFill>
                          <a:latin typeface="Cambria Math" panose="02040503050406030204" pitchFamily="18" charset="0"/>
                          <a:cs typeface="Calibri" panose="020F0502020204030204" pitchFamily="34" charset="0"/>
                        </a:rPr>
                      </m:ctrlPr>
                    </m:naryPr>
                    <m:sub/>
                    <m:sup/>
                    <m:e>
                      <m:r>
                        <a:rPr lang="en-US" b="0" i="1" dirty="0" smtClean="0">
                          <a:ln>
                            <a:noFill/>
                          </a:ln>
                          <a:solidFill>
                            <a:srgbClr val="3A81BA"/>
                          </a:solidFill>
                          <a:latin typeface="Cambria Math" panose="02040503050406030204" pitchFamily="18" charset="0"/>
                          <a:cs typeface="Calibri" panose="020F0502020204030204" pitchFamily="34" charset="0"/>
                        </a:rPr>
                        <m:t>𝑟</m:t>
                      </m:r>
                      <m:r>
                        <a:rPr lang="en-US" b="0" i="1" dirty="0" smtClean="0">
                          <a:ln>
                            <a:noFill/>
                          </a:ln>
                          <a:solidFill>
                            <a:srgbClr val="3A81BA"/>
                          </a:solidFill>
                          <a:latin typeface="Cambria Math" panose="02040503050406030204" pitchFamily="18" charset="0"/>
                          <a:cs typeface="Calibri" panose="020F0502020204030204" pitchFamily="34" charset="0"/>
                        </a:rPr>
                        <m:t>⋅</m:t>
                      </m:r>
                      <m:r>
                        <a:rPr lang="en-US" b="0" i="1" dirty="0" smtClean="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dirty="0">
                <a:solidFill>
                  <a:srgbClr val="3A81BA"/>
                </a:solidFill>
                <a:latin typeface="Calibri" panose="020F0502020204030204" pitchFamily="34" charset="0"/>
                <a:cs typeface="Calibri" panose="020F0502020204030204" pitchFamily="34" charset="0"/>
              </a:endParaRPr>
            </a:p>
          </dgm:t>
        </dgm:pt>
      </mc:Choice>
      <mc:Fallback>
        <dgm:pt modelId="{16B6E3A3-41FA-45BA-873C-CCEDA8E9FA94}">
          <dgm:prSet phldrT="[Text]"/>
          <dgm:spPr>
            <a:solidFill>
              <a:schemeClr val="bg1"/>
            </a:solidFill>
            <a:ln>
              <a:solidFill>
                <a:srgbClr val="3A81BA"/>
              </a:solidFill>
            </a:ln>
          </dgm:spPr>
          <dgm:t>
            <a:bodyPr/>
            <a:lstStyle/>
            <a:p>
              <a:r>
                <a:rPr lang="en-US" dirty="0">
                  <a:ln>
                    <a:noFill/>
                  </a:ln>
                  <a:solidFill>
                    <a:srgbClr val="3A81BA"/>
                  </a:solidFill>
                  <a:latin typeface="Calibri" panose="020F0502020204030204" pitchFamily="34" charset="0"/>
                  <a:cs typeface="Calibri" panose="020F0502020204030204" pitchFamily="34" charset="0"/>
                </a:rPr>
                <a:t>Evaluate expected cost</a:t>
              </a:r>
              <a:r>
                <a:rPr lang="en-US" b="0" i="0">
                  <a:ln>
                    <a:noFill/>
                  </a:ln>
                  <a:solidFill>
                    <a:srgbClr val="3A81BA"/>
                  </a:solidFill>
                  <a:latin typeface="Cambria Math" panose="02040503050406030204" pitchFamily="18" charset="0"/>
                  <a:cs typeface="Calibri" panose="020F0502020204030204" pitchFamily="34" charset="0"/>
                </a:rPr>
                <a:t>: 𝐽 ̃</a:t>
              </a:r>
              <a:r>
                <a:rPr lang="en-US" b="0" i="0" dirty="0">
                  <a:ln>
                    <a:noFill/>
                  </a:ln>
                  <a:solidFill>
                    <a:srgbClr val="3A81BA"/>
                  </a:solidFill>
                  <a:latin typeface="Cambria Math" panose="02040503050406030204" pitchFamily="18" charset="0"/>
                  <a:cs typeface="Calibri" panose="020F0502020204030204" pitchFamily="34" charset="0"/>
                </a:rPr>
                <a:t>=∑</a:t>
              </a:r>
              <a:r>
                <a:rPr lang="en-US" b="0" i="0" dirty="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a:t>▒〖</a:t>
              </a:r>
              <a:r>
                <a:rPr lang="en-US" b="0" i="0" dirty="0">
                  <a:ln>
                    <a:noFill/>
                  </a:ln>
                  <a:solidFill>
                    <a:srgbClr val="3A81BA"/>
                  </a:solidFill>
                  <a:latin typeface="Cambria Math" panose="02040503050406030204" pitchFamily="18" charset="0"/>
                  <a:cs typeface="Calibri" panose="020F0502020204030204" pitchFamily="34" charset="0"/>
                </a:rPr>
                <a:t>𝑟⋅</a:t>
              </a:r>
              <a:r>
                <a:rPr lang="en-US" b="0" i="0" dirty="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a:t>𝜑〗</a:t>
              </a:r>
              <a:endParaRPr lang="en-US" dirty="0">
                <a:solidFill>
                  <a:srgbClr val="3A81BA"/>
                </a:solidFill>
                <a:latin typeface="Calibri" panose="020F0502020204030204" pitchFamily="34" charset="0"/>
                <a:cs typeface="Calibri" panose="020F0502020204030204" pitchFamily="34" charset="0"/>
              </a:endParaRPr>
            </a:p>
          </dgm:t>
        </dgm:pt>
      </mc:Fallback>
    </mc:AlternateConten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mc:AlternateContent xmlns:mc="http://schemas.openxmlformats.org/markup-compatibility/2006">
      <mc:Choice xmlns:a14="http://schemas.microsoft.com/office/drawing/2010/main" Requires="a14">
        <dgm:pt modelId="{96375B01-29D2-415C-9F8F-FEBC32A1E20D}">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total cost per control as </a:t>
              </a:r>
              <a14:m>
                <m:oMath xmlns:m="http://schemas.openxmlformats.org/officeDocument/2006/math">
                  <m:r>
                    <a:rPr lang="en-US" b="0" i="1" smtClean="0">
                      <a:solidFill>
                        <a:srgbClr val="3A81BA"/>
                      </a:solidFill>
                      <a:latin typeface="Cambria Math" panose="02040503050406030204" pitchFamily="18" charset="0"/>
                      <a:cs typeface="Calibri" panose="020F0502020204030204" pitchFamily="34" charset="0"/>
                    </a:rPr>
                    <m:t>𝑔</m:t>
                  </m:r>
                  <m:r>
                    <a:rPr lang="en-US" b="0" i="1" smtClean="0">
                      <a:solidFill>
                        <a:srgbClr val="3A81BA"/>
                      </a:solidFill>
                      <a:latin typeface="Cambria Math" panose="02040503050406030204" pitchFamily="18" charset="0"/>
                      <a:cs typeface="Calibri" panose="020F0502020204030204" pitchFamily="34" charset="0"/>
                    </a:rPr>
                    <m:t>+</m:t>
                  </m:r>
                  <m:acc>
                    <m:accPr>
                      <m:chr m:val="̃"/>
                      <m:ctrlPr>
                        <a:rPr lang="en-US" b="0" i="1" smtClean="0">
                          <a:solidFill>
                            <a:srgbClr val="3A81BA"/>
                          </a:solidFill>
                          <a:latin typeface="Cambria Math" panose="02040503050406030204" pitchFamily="18" charset="0"/>
                          <a:cs typeface="Calibri" panose="020F0502020204030204" pitchFamily="34" charset="0"/>
                        </a:rPr>
                      </m:ctrlPr>
                    </m:accPr>
                    <m:e>
                      <m:r>
                        <a:rPr lang="en-US" b="0" i="1" smtClean="0">
                          <a:solidFill>
                            <a:srgbClr val="3A81BA"/>
                          </a:solidFill>
                          <a:latin typeface="Cambria Math" panose="02040503050406030204" pitchFamily="18" charset="0"/>
                          <a:cs typeface="Calibri" panose="020F0502020204030204" pitchFamily="34" charset="0"/>
                        </a:rPr>
                        <m:t>𝐽</m:t>
                      </m:r>
                    </m:e>
                  </m:acc>
                </m:oMath>
              </a14:m>
              <a:endParaRPr lang="en-US" i="1" dirty="0">
                <a:solidFill>
                  <a:srgbClr val="3A81BA"/>
                </a:solidFill>
                <a:latin typeface="Calibri" panose="020F0502020204030204" pitchFamily="34" charset="0"/>
                <a:cs typeface="Calibri" panose="020F0502020204030204" pitchFamily="34" charset="0"/>
              </a:endParaRPr>
            </a:p>
          </dgm:t>
        </dgm:pt>
      </mc:Choice>
      <mc:Fallback>
        <dgm:pt modelId="{96375B01-29D2-415C-9F8F-FEBC32A1E20D}">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total cost per control as </a:t>
              </a:r>
              <a:r>
                <a:rPr lang="en-US" b="0" i="0">
                  <a:solidFill>
                    <a:srgbClr val="3A81BA"/>
                  </a:solidFill>
                  <a:latin typeface="Cambria Math" panose="02040503050406030204" pitchFamily="18" charset="0"/>
                  <a:cs typeface="Calibri" panose="020F0502020204030204" pitchFamily="34" charset="0"/>
                </a:rPr>
                <a:t>𝑔+𝐽 ̃</a:t>
              </a:r>
              <a:endParaRPr lang="en-US" i="1" dirty="0">
                <a:solidFill>
                  <a:srgbClr val="3A81BA"/>
                </a:solidFill>
                <a:latin typeface="Calibri" panose="020F0502020204030204" pitchFamily="34" charset="0"/>
                <a:cs typeface="Calibri" panose="020F0502020204030204" pitchFamily="34" charset="0"/>
              </a:endParaRPr>
            </a:p>
          </dgm:t>
        </dgm:pt>
      </mc:Fallback>
    </mc:AlternateConten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chemeClr val="bg1"/>
        </a:solidFill>
        <a:ln>
          <a:solidFill>
            <a:srgbClr val="3A81BA"/>
          </a:solidFill>
        </a:ln>
      </dgm:spPr>
      <dgm:t>
        <a:bodyPr/>
        <a:lstStyle/>
        <a:p>
          <a:r>
            <a:rPr lang="en-US" i="1" dirty="0">
              <a:solidFill>
                <a:srgbClr val="3A81BA"/>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Approximate state cost</a:t>
          </a:r>
          <a:endParaRPr lang="en-US" i="1" dirty="0">
            <a:solidFill>
              <a:srgbClr val="3A81BA"/>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dgm:pt modelId="{E362FD38-EA2C-4325-AE39-18F7F1EE91C9}">
      <dgm:prSet phldrT="[Text]"/>
      <dgm:spPr>
        <a:blipFill>
          <a:blip xmlns:r="http://schemas.openxmlformats.org/officeDocument/2006/relationships" r:embed="rId1"/>
          <a:stretch>
            <a:fillRect/>
          </a:stretch>
        </a:blipFill>
        <a:ln>
          <a:solidFill>
            <a:srgbClr val="3A81BA"/>
          </a:solidFill>
        </a:ln>
      </dgm:spPr>
      <dgm:t>
        <a:bodyPr/>
        <a:lstStyle/>
        <a:p>
          <a:r>
            <a:rPr lang="en-US">
              <a:noFill/>
            </a:rPr>
            <a:t> </a:t>
          </a:r>
        </a:p>
      </dgm:t>
    </dgm:p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Output next state </a:t>
          </a:r>
          <a:r>
            <a:rPr lang="en-US" i="1" dirty="0">
              <a:solidFill>
                <a:srgbClr val="3A81BA"/>
              </a:solidFill>
              <a:latin typeface="Calibri" panose="020F0502020204030204" pitchFamily="34" charset="0"/>
              <a:cs typeface="Calibri" panose="020F0502020204030204" pitchFamily="34" charset="0"/>
            </a:rPr>
            <a:t>x</a:t>
          </a:r>
          <a:r>
            <a:rPr lang="en-US" i="1" baseline="30000" dirty="0">
              <a:solidFill>
                <a:srgbClr val="3A81BA"/>
              </a:solidFill>
              <a:latin typeface="Calibri" panose="020F0502020204030204" pitchFamily="34" charset="0"/>
              <a:cs typeface="Calibri" panose="020F0502020204030204" pitchFamily="34" charset="0"/>
            </a:rPr>
            <a:t>+</a:t>
          </a:r>
          <a:endParaRPr lang="en-US" dirty="0">
            <a:solidFill>
              <a:srgbClr val="3A81BA"/>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temporal difference</a:t>
          </a:r>
          <a:endParaRPr lang="en-US" i="1" dirty="0">
            <a:solidFill>
              <a:srgbClr val="3A81BA"/>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dgm:pt modelId="{16B6E3A3-41FA-45BA-873C-CCEDA8E9FA94}">
      <dgm:prSet phldrT="[Text]"/>
      <dgm:spPr>
        <a:blipFill>
          <a:blip xmlns:r="http://schemas.openxmlformats.org/officeDocument/2006/relationships" r:embed="rId2"/>
          <a:stretch>
            <a:fillRect r="-11215" b="-47423"/>
          </a:stretch>
        </a:blipFill>
        <a:ln>
          <a:solidFill>
            <a:srgbClr val="3A81BA"/>
          </a:solidFill>
        </a:ln>
      </dgm:spPr>
      <dgm:t>
        <a:bodyPr/>
        <a:lstStyle/>
        <a:p>
          <a:r>
            <a:rPr lang="en-US">
              <a:noFill/>
            </a:rPr>
            <a:t> </a:t>
          </a:r>
        </a:p>
      </dgm:t>
    </dgm:p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dgm:pt modelId="{96375B01-29D2-415C-9F8F-FEBC32A1E20D}">
      <dgm:prSet phldrT="[Text]"/>
      <dgm:spPr>
        <a:blipFill>
          <a:blip xmlns:r="http://schemas.openxmlformats.org/officeDocument/2006/relationships" r:embed="rId3"/>
          <a:stretch>
            <a:fillRect r="-623"/>
          </a:stretch>
        </a:blipFill>
        <a:ln>
          <a:solidFill>
            <a:srgbClr val="3A81BA"/>
          </a:solidFill>
        </a:ln>
      </dgm:spPr>
      <dgm:t>
        <a:bodyPr/>
        <a:lstStyle/>
        <a:p>
          <a:r>
            <a:rPr lang="en-US">
              <a:noFill/>
            </a:rPr>
            <a:t> </a:t>
          </a:r>
        </a:p>
      </dgm:t>
    </dgm:p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chemeClr val="bg1"/>
        </a:solidFill>
        <a:ln>
          <a:solidFill>
            <a:srgbClr val="3A81BA"/>
          </a:solidFill>
        </a:ln>
      </dgm:spPr>
      <dgm:t>
        <a:bodyPr/>
        <a:lstStyle/>
        <a:p>
          <a:r>
            <a:rPr lang="en-US" i="1" dirty="0">
              <a:solidFill>
                <a:srgbClr val="3A81BA"/>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Approximate state cost</a:t>
          </a:r>
          <a:endParaRPr lang="en-US" i="1" dirty="0">
            <a:solidFill>
              <a:schemeClr val="bg1"/>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E362FD38-EA2C-4325-AE39-18F7F1EE91C9}">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terminal cost </a:t>
              </a:r>
              <a14:m>
                <m:oMath xmlns:m="http://schemas.openxmlformats.org/officeDocument/2006/math">
                  <m:r>
                    <a:rPr lang="en-US" i="1" dirty="0" smtClean="0">
                      <a:solidFill>
                        <a:srgbClr val="3A81BA"/>
                      </a:solidFill>
                      <a:latin typeface="Cambria Math" panose="02040503050406030204" pitchFamily="18" charset="0"/>
                      <a:cs typeface="Calibri" panose="020F0502020204030204" pitchFamily="34" charset="0"/>
                    </a:rPr>
                    <m:t>𝑔</m:t>
                  </m:r>
                </m:oMath>
              </a14:m>
              <a:r>
                <a:rPr lang="en-US" i="1" dirty="0">
                  <a:solidFill>
                    <a:srgbClr val="3A81BA"/>
                  </a:solidFill>
                  <a:latin typeface="Calibri" panose="020F0502020204030204" pitchFamily="34" charset="0"/>
                  <a:cs typeface="Calibri" panose="020F0502020204030204" pitchFamily="34" charset="0"/>
                </a:rPr>
                <a:t> </a:t>
              </a:r>
              <a:r>
                <a:rPr lang="en-US" i="0" dirty="0">
                  <a:solidFill>
                    <a:srgbClr val="3A81BA"/>
                  </a:solidFill>
                  <a:latin typeface="Calibri" panose="020F0502020204030204" pitchFamily="34" charset="0"/>
                  <a:cs typeface="Calibri" panose="020F0502020204030204" pitchFamily="34" charset="0"/>
                </a:rPr>
                <a:t>for </a:t>
              </a:r>
              <a:r>
                <a:rPr lang="en-US" dirty="0">
                  <a:solidFill>
                    <a:srgbClr val="3A81BA"/>
                  </a:solidFill>
                  <a:latin typeface="Calibri" panose="020F0502020204030204" pitchFamily="34" charset="0"/>
                  <a:cs typeface="Calibri" panose="020F0502020204030204" pitchFamily="34" charset="0"/>
                </a:rPr>
                <a:t>each control</a:t>
              </a:r>
            </a:p>
          </dgm:t>
        </dgm:pt>
      </mc:Choice>
      <mc:Fallback>
        <dgm:pt modelId="{E362FD38-EA2C-4325-AE39-18F7F1EE91C9}">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terminal cost </a:t>
              </a:r>
              <a:r>
                <a:rPr lang="en-US" i="0" dirty="0">
                  <a:solidFill>
                    <a:srgbClr val="3A81BA"/>
                  </a:solidFill>
                  <a:latin typeface="Cambria Math" panose="02040503050406030204" pitchFamily="18" charset="0"/>
                  <a:cs typeface="Calibri" panose="020F0502020204030204" pitchFamily="34" charset="0"/>
                </a:rPr>
                <a:t>𝑔</a:t>
              </a:r>
              <a:r>
                <a:rPr lang="en-US" i="1" dirty="0">
                  <a:solidFill>
                    <a:srgbClr val="3A81BA"/>
                  </a:solidFill>
                  <a:latin typeface="Calibri" panose="020F0502020204030204" pitchFamily="34" charset="0"/>
                  <a:cs typeface="Calibri" panose="020F0502020204030204" pitchFamily="34" charset="0"/>
                </a:rPr>
                <a:t> </a:t>
              </a:r>
              <a:r>
                <a:rPr lang="en-US" i="0" dirty="0">
                  <a:solidFill>
                    <a:srgbClr val="3A81BA"/>
                  </a:solidFill>
                  <a:latin typeface="Calibri" panose="020F0502020204030204" pitchFamily="34" charset="0"/>
                  <a:cs typeface="Calibri" panose="020F0502020204030204" pitchFamily="34" charset="0"/>
                </a:rPr>
                <a:t>for </a:t>
              </a:r>
              <a:r>
                <a:rPr lang="en-US" dirty="0">
                  <a:solidFill>
                    <a:srgbClr val="3A81BA"/>
                  </a:solidFill>
                  <a:latin typeface="Calibri" panose="020F0502020204030204" pitchFamily="34" charset="0"/>
                  <a:cs typeface="Calibri" panose="020F0502020204030204" pitchFamily="34" charset="0"/>
                </a:rPr>
                <a:t>each control</a:t>
              </a:r>
            </a:p>
          </dgm:t>
        </dgm:pt>
      </mc:Fallback>
    </mc:AlternateConten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Output next state </a:t>
          </a:r>
          <a:r>
            <a:rPr lang="en-US" i="1" dirty="0">
              <a:solidFill>
                <a:srgbClr val="3A81BA"/>
              </a:solidFill>
              <a:latin typeface="Calibri" panose="020F0502020204030204" pitchFamily="34" charset="0"/>
              <a:cs typeface="Calibri" panose="020F0502020204030204" pitchFamily="34" charset="0"/>
            </a:rPr>
            <a:t>x</a:t>
          </a:r>
          <a:r>
            <a:rPr lang="en-US" i="1" baseline="30000" dirty="0">
              <a:solidFill>
                <a:srgbClr val="3A81BA"/>
              </a:solidFill>
              <a:latin typeface="Calibri" panose="020F0502020204030204" pitchFamily="34" charset="0"/>
              <a:cs typeface="Calibri" panose="020F0502020204030204" pitchFamily="34" charset="0"/>
            </a:rPr>
            <a:t>+</a:t>
          </a:r>
          <a:endParaRPr lang="en-US" dirty="0">
            <a:solidFill>
              <a:srgbClr val="3A81BA"/>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temporal difference</a:t>
          </a:r>
          <a:endParaRPr lang="en-US" i="1" dirty="0">
            <a:solidFill>
              <a:srgbClr val="3A81BA"/>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16B6E3A3-41FA-45BA-873C-CCEDA8E9FA94}">
          <dgm:prSet phldrT="[Text]"/>
          <dgm:spPr>
            <a:solidFill>
              <a:schemeClr val="bg1"/>
            </a:solidFill>
            <a:ln>
              <a:solidFill>
                <a:srgbClr val="3A81BA"/>
              </a:solidFill>
            </a:ln>
          </dgm:spPr>
          <dgm:t>
            <a:bodyPr/>
            <a:lstStyle/>
            <a:p>
              <a:r>
                <a:rPr lang="en-US" dirty="0">
                  <a:ln>
                    <a:noFill/>
                  </a:ln>
                  <a:solidFill>
                    <a:srgbClr val="3A81BA"/>
                  </a:solidFill>
                  <a:latin typeface="Calibri" panose="020F0502020204030204" pitchFamily="34" charset="0"/>
                  <a:cs typeface="Calibri" panose="020F0502020204030204" pitchFamily="34" charset="0"/>
                </a:rPr>
                <a:t>Evaluate expected cost</a:t>
              </a:r>
              <a14:m>
                <m:oMath xmlns:m="http://schemas.openxmlformats.org/officeDocument/2006/math">
                  <m:r>
                    <a:rPr lang="en-US" b="0" i="0" smtClean="0">
                      <a:ln>
                        <a:noFill/>
                      </a:ln>
                      <a:solidFill>
                        <a:srgbClr val="3A81BA"/>
                      </a:solidFill>
                      <a:latin typeface="Cambria Math" panose="02040503050406030204" pitchFamily="18" charset="0"/>
                      <a:cs typeface="Calibri" panose="020F0502020204030204" pitchFamily="34" charset="0"/>
                    </a:rPr>
                    <m:t>: </m:t>
                  </m:r>
                  <m:acc>
                    <m:accPr>
                      <m:chr m:val="̃"/>
                      <m:ctrlPr>
                        <a:rPr lang="en-US" b="0" i="1" smtClean="0">
                          <a:ln>
                            <a:noFill/>
                          </a:ln>
                          <a:solidFill>
                            <a:srgbClr val="3A81BA"/>
                          </a:solidFill>
                          <a:latin typeface="Cambria Math" panose="02040503050406030204" pitchFamily="18" charset="0"/>
                          <a:cs typeface="Calibri" panose="020F0502020204030204" pitchFamily="34" charset="0"/>
                        </a:rPr>
                      </m:ctrlPr>
                    </m:accPr>
                    <m:e>
                      <m:r>
                        <a:rPr lang="en-US" b="0" i="1" smtClean="0">
                          <a:ln>
                            <a:noFill/>
                          </a:ln>
                          <a:solidFill>
                            <a:srgbClr val="3A81BA"/>
                          </a:solidFill>
                          <a:latin typeface="Cambria Math" panose="02040503050406030204" pitchFamily="18" charset="0"/>
                          <a:cs typeface="Calibri" panose="020F0502020204030204" pitchFamily="34" charset="0"/>
                        </a:rPr>
                        <m:t>𝐽</m:t>
                      </m:r>
                    </m:e>
                  </m:acc>
                  <m:r>
                    <a:rPr lang="en-US" b="0" i="1" dirty="0" smtClean="0">
                      <a:ln>
                        <a:noFill/>
                      </a:ln>
                      <a:solidFill>
                        <a:srgbClr val="3A81BA"/>
                      </a:solidFill>
                      <a:latin typeface="Cambria Math" panose="02040503050406030204" pitchFamily="18" charset="0"/>
                      <a:cs typeface="Calibri" panose="020F0502020204030204" pitchFamily="34" charset="0"/>
                    </a:rPr>
                    <m:t>=</m:t>
                  </m:r>
                  <m:nary>
                    <m:naryPr>
                      <m:chr m:val="∑"/>
                      <m:subHide m:val="on"/>
                      <m:supHide m:val="on"/>
                      <m:ctrlPr>
                        <a:rPr lang="en-US" b="0" i="1" dirty="0" smtClean="0">
                          <a:ln>
                            <a:noFill/>
                          </a:ln>
                          <a:solidFill>
                            <a:srgbClr val="3A81BA"/>
                          </a:solidFill>
                          <a:latin typeface="Cambria Math" panose="02040503050406030204" pitchFamily="18" charset="0"/>
                          <a:cs typeface="Calibri" panose="020F0502020204030204" pitchFamily="34" charset="0"/>
                        </a:rPr>
                      </m:ctrlPr>
                    </m:naryPr>
                    <m:sub/>
                    <m:sup/>
                    <m:e>
                      <m:r>
                        <a:rPr lang="en-US" b="0" i="1" dirty="0" smtClean="0">
                          <a:ln>
                            <a:noFill/>
                          </a:ln>
                          <a:solidFill>
                            <a:srgbClr val="3A81BA"/>
                          </a:solidFill>
                          <a:latin typeface="Cambria Math" panose="02040503050406030204" pitchFamily="18" charset="0"/>
                          <a:cs typeface="Calibri" panose="020F0502020204030204" pitchFamily="34" charset="0"/>
                        </a:rPr>
                        <m:t>𝑟</m:t>
                      </m:r>
                      <m:r>
                        <a:rPr lang="en-US" b="0" i="1" dirty="0" smtClean="0">
                          <a:ln>
                            <a:noFill/>
                          </a:ln>
                          <a:solidFill>
                            <a:srgbClr val="3A81BA"/>
                          </a:solidFill>
                          <a:latin typeface="Cambria Math" panose="02040503050406030204" pitchFamily="18" charset="0"/>
                          <a:cs typeface="Calibri" panose="020F0502020204030204" pitchFamily="34" charset="0"/>
                        </a:rPr>
                        <m:t>⋅</m:t>
                      </m:r>
                      <m:r>
                        <a:rPr lang="en-US" b="0" i="1" dirty="0" smtClean="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dirty="0">
                <a:solidFill>
                  <a:srgbClr val="3A81BA"/>
                </a:solidFill>
                <a:latin typeface="Calibri" panose="020F0502020204030204" pitchFamily="34" charset="0"/>
                <a:cs typeface="Calibri" panose="020F0502020204030204" pitchFamily="34" charset="0"/>
              </a:endParaRPr>
            </a:p>
          </dgm:t>
        </dgm:pt>
      </mc:Choice>
      <mc:Fallback>
        <dgm:pt modelId="{16B6E3A3-41FA-45BA-873C-CCEDA8E9FA94}">
          <dgm:prSet phldrT="[Text]"/>
          <dgm:spPr>
            <a:solidFill>
              <a:schemeClr val="bg1"/>
            </a:solidFill>
            <a:ln>
              <a:solidFill>
                <a:srgbClr val="3A81BA"/>
              </a:solidFill>
            </a:ln>
          </dgm:spPr>
          <dgm:t>
            <a:bodyPr/>
            <a:lstStyle/>
            <a:p>
              <a:r>
                <a:rPr lang="en-US" dirty="0">
                  <a:ln>
                    <a:noFill/>
                  </a:ln>
                  <a:solidFill>
                    <a:srgbClr val="3A81BA"/>
                  </a:solidFill>
                  <a:latin typeface="Calibri" panose="020F0502020204030204" pitchFamily="34" charset="0"/>
                  <a:cs typeface="Calibri" panose="020F0502020204030204" pitchFamily="34" charset="0"/>
                </a:rPr>
                <a:t>Evaluate expected cost</a:t>
              </a:r>
              <a:r>
                <a:rPr lang="en-US" b="0" i="0">
                  <a:ln>
                    <a:noFill/>
                  </a:ln>
                  <a:solidFill>
                    <a:srgbClr val="3A81BA"/>
                  </a:solidFill>
                  <a:latin typeface="Cambria Math" panose="02040503050406030204" pitchFamily="18" charset="0"/>
                  <a:cs typeface="Calibri" panose="020F0502020204030204" pitchFamily="34" charset="0"/>
                </a:rPr>
                <a:t>: 𝐽 ̃</a:t>
              </a:r>
              <a:r>
                <a:rPr lang="en-US" b="0" i="0" dirty="0">
                  <a:ln>
                    <a:noFill/>
                  </a:ln>
                  <a:solidFill>
                    <a:srgbClr val="3A81BA"/>
                  </a:solidFill>
                  <a:latin typeface="Cambria Math" panose="02040503050406030204" pitchFamily="18" charset="0"/>
                  <a:cs typeface="Calibri" panose="020F0502020204030204" pitchFamily="34" charset="0"/>
                </a:rPr>
                <a:t>=∑</a:t>
              </a:r>
              <a:r>
                <a:rPr lang="en-US" b="0" i="0" dirty="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a:t>▒〖</a:t>
              </a:r>
              <a:r>
                <a:rPr lang="en-US" b="0" i="0" dirty="0">
                  <a:ln>
                    <a:noFill/>
                  </a:ln>
                  <a:solidFill>
                    <a:srgbClr val="3A81BA"/>
                  </a:solidFill>
                  <a:latin typeface="Cambria Math" panose="02040503050406030204" pitchFamily="18" charset="0"/>
                  <a:cs typeface="Calibri" panose="020F0502020204030204" pitchFamily="34" charset="0"/>
                </a:rPr>
                <a:t>𝑟⋅</a:t>
              </a:r>
              <a:r>
                <a:rPr lang="en-US" b="0" i="0" dirty="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a:t>𝜑〗</a:t>
              </a:r>
              <a:endParaRPr lang="en-US" dirty="0">
                <a:solidFill>
                  <a:srgbClr val="3A81BA"/>
                </a:solidFill>
                <a:latin typeface="Calibri" panose="020F0502020204030204" pitchFamily="34" charset="0"/>
                <a:cs typeface="Calibri" panose="020F0502020204030204" pitchFamily="34" charset="0"/>
              </a:endParaRPr>
            </a:p>
          </dgm:t>
        </dgm:pt>
      </mc:Fallback>
    </mc:AlternateConten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mc:AlternateContent xmlns:mc="http://schemas.openxmlformats.org/markup-compatibility/2006">
      <mc:Choice xmlns:a14="http://schemas.microsoft.com/office/drawing/2010/main" Requires="a14">
        <dgm:pt modelId="{96375B01-29D2-415C-9F8F-FEBC32A1E20D}">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total cost per control as </a:t>
              </a:r>
              <a14:m>
                <m:oMath xmlns:m="http://schemas.openxmlformats.org/officeDocument/2006/math">
                  <m:r>
                    <a:rPr lang="en-US" b="0" i="1" smtClean="0">
                      <a:solidFill>
                        <a:srgbClr val="3A81BA"/>
                      </a:solidFill>
                      <a:latin typeface="Cambria Math" panose="02040503050406030204" pitchFamily="18" charset="0"/>
                      <a:cs typeface="Calibri" panose="020F0502020204030204" pitchFamily="34" charset="0"/>
                    </a:rPr>
                    <m:t>𝑔</m:t>
                  </m:r>
                  <m:r>
                    <a:rPr lang="en-US" b="0" i="1" smtClean="0">
                      <a:solidFill>
                        <a:srgbClr val="3A81BA"/>
                      </a:solidFill>
                      <a:latin typeface="Cambria Math" panose="02040503050406030204" pitchFamily="18" charset="0"/>
                      <a:cs typeface="Calibri" panose="020F0502020204030204" pitchFamily="34" charset="0"/>
                    </a:rPr>
                    <m:t>+</m:t>
                  </m:r>
                  <m:acc>
                    <m:accPr>
                      <m:chr m:val="̃"/>
                      <m:ctrlPr>
                        <a:rPr lang="en-US" b="0" i="1" smtClean="0">
                          <a:solidFill>
                            <a:srgbClr val="3A81BA"/>
                          </a:solidFill>
                          <a:latin typeface="Cambria Math" panose="02040503050406030204" pitchFamily="18" charset="0"/>
                          <a:cs typeface="Calibri" panose="020F0502020204030204" pitchFamily="34" charset="0"/>
                        </a:rPr>
                      </m:ctrlPr>
                    </m:accPr>
                    <m:e>
                      <m:r>
                        <a:rPr lang="en-US" b="0" i="1" smtClean="0">
                          <a:solidFill>
                            <a:srgbClr val="3A81BA"/>
                          </a:solidFill>
                          <a:latin typeface="Cambria Math" panose="02040503050406030204" pitchFamily="18" charset="0"/>
                          <a:cs typeface="Calibri" panose="020F0502020204030204" pitchFamily="34" charset="0"/>
                        </a:rPr>
                        <m:t>𝐽</m:t>
                      </m:r>
                    </m:e>
                  </m:acc>
                </m:oMath>
              </a14:m>
              <a:endParaRPr lang="en-US" i="1" dirty="0">
                <a:solidFill>
                  <a:srgbClr val="3A81BA"/>
                </a:solidFill>
                <a:latin typeface="Calibri" panose="020F0502020204030204" pitchFamily="34" charset="0"/>
                <a:cs typeface="Calibri" panose="020F0502020204030204" pitchFamily="34" charset="0"/>
              </a:endParaRPr>
            </a:p>
          </dgm:t>
        </dgm:pt>
      </mc:Choice>
      <mc:Fallback>
        <dgm:pt modelId="{96375B01-29D2-415C-9F8F-FEBC32A1E20D}">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total cost per control as </a:t>
              </a:r>
              <a:r>
                <a:rPr lang="en-US" b="0" i="0">
                  <a:solidFill>
                    <a:srgbClr val="3A81BA"/>
                  </a:solidFill>
                  <a:latin typeface="Cambria Math" panose="02040503050406030204" pitchFamily="18" charset="0"/>
                  <a:cs typeface="Calibri" panose="020F0502020204030204" pitchFamily="34" charset="0"/>
                </a:rPr>
                <a:t>𝑔+𝐽 ̃</a:t>
              </a:r>
              <a:endParaRPr lang="en-US" i="1" dirty="0">
                <a:solidFill>
                  <a:srgbClr val="3A81BA"/>
                </a:solidFill>
                <a:latin typeface="Calibri" panose="020F0502020204030204" pitchFamily="34" charset="0"/>
                <a:cs typeface="Calibri" panose="020F0502020204030204" pitchFamily="34" charset="0"/>
              </a:endParaRPr>
            </a:p>
          </dgm:t>
        </dgm:pt>
      </mc:Fallback>
    </mc:AlternateConten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chemeClr val="bg1"/>
        </a:solidFill>
        <a:ln>
          <a:solidFill>
            <a:srgbClr val="3A81BA"/>
          </a:solidFill>
        </a:ln>
      </dgm:spPr>
      <dgm:t>
        <a:bodyPr/>
        <a:lstStyle/>
        <a:p>
          <a:r>
            <a:rPr lang="en-US" i="1" dirty="0">
              <a:solidFill>
                <a:srgbClr val="3A81BA"/>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Approximate state cost</a:t>
          </a:r>
          <a:endParaRPr lang="en-US" i="1" dirty="0">
            <a:solidFill>
              <a:schemeClr val="bg1"/>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dgm:pt modelId="{E362FD38-EA2C-4325-AE39-18F7F1EE91C9}">
      <dgm:prSet phldrT="[Text]"/>
      <dgm:spPr>
        <a:blipFill>
          <a:blip xmlns:r="http://schemas.openxmlformats.org/officeDocument/2006/relationships" r:embed="rId1"/>
          <a:stretch>
            <a:fillRect/>
          </a:stretch>
        </a:blipFill>
        <a:ln>
          <a:solidFill>
            <a:srgbClr val="3A81BA"/>
          </a:solidFill>
        </a:ln>
      </dgm:spPr>
      <dgm:t>
        <a:bodyPr/>
        <a:lstStyle/>
        <a:p>
          <a:r>
            <a:rPr lang="en-US">
              <a:noFill/>
            </a:rPr>
            <a:t> </a:t>
          </a:r>
        </a:p>
      </dgm:t>
    </dgm:p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Output next state </a:t>
          </a:r>
          <a:r>
            <a:rPr lang="en-US" i="1" dirty="0">
              <a:solidFill>
                <a:srgbClr val="3A81BA"/>
              </a:solidFill>
              <a:latin typeface="Calibri" panose="020F0502020204030204" pitchFamily="34" charset="0"/>
              <a:cs typeface="Calibri" panose="020F0502020204030204" pitchFamily="34" charset="0"/>
            </a:rPr>
            <a:t>x</a:t>
          </a:r>
          <a:r>
            <a:rPr lang="en-US" i="1" baseline="30000" dirty="0">
              <a:solidFill>
                <a:srgbClr val="3A81BA"/>
              </a:solidFill>
              <a:latin typeface="Calibri" panose="020F0502020204030204" pitchFamily="34" charset="0"/>
              <a:cs typeface="Calibri" panose="020F0502020204030204" pitchFamily="34" charset="0"/>
            </a:rPr>
            <a:t>+</a:t>
          </a:r>
          <a:endParaRPr lang="en-US" dirty="0">
            <a:solidFill>
              <a:srgbClr val="3A81BA"/>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temporal difference</a:t>
          </a:r>
          <a:endParaRPr lang="en-US" i="1" dirty="0">
            <a:solidFill>
              <a:srgbClr val="3A81BA"/>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dgm:pt modelId="{16B6E3A3-41FA-45BA-873C-CCEDA8E9FA94}">
      <dgm:prSet phldrT="[Text]"/>
      <dgm:spPr>
        <a:blipFill>
          <a:blip xmlns:r="http://schemas.openxmlformats.org/officeDocument/2006/relationships" r:embed="rId2"/>
          <a:stretch>
            <a:fillRect r="-11215" b="-47423"/>
          </a:stretch>
        </a:blipFill>
        <a:ln>
          <a:solidFill>
            <a:srgbClr val="3A81BA"/>
          </a:solidFill>
        </a:ln>
      </dgm:spPr>
      <dgm:t>
        <a:bodyPr/>
        <a:lstStyle/>
        <a:p>
          <a:r>
            <a:rPr lang="en-US">
              <a:noFill/>
            </a:rPr>
            <a:t> </a:t>
          </a:r>
        </a:p>
      </dgm:t>
    </dgm:p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dgm:pt modelId="{96375B01-29D2-415C-9F8F-FEBC32A1E20D}">
      <dgm:prSet phldrT="[Text]"/>
      <dgm:spPr>
        <a:blipFill>
          <a:blip xmlns:r="http://schemas.openxmlformats.org/officeDocument/2006/relationships" r:embed="rId3"/>
          <a:stretch>
            <a:fillRect r="-623"/>
          </a:stretch>
        </a:blipFill>
        <a:ln>
          <a:solidFill>
            <a:srgbClr val="3A81BA"/>
          </a:solidFill>
        </a:ln>
      </dgm:spPr>
      <dgm:t>
        <a:bodyPr/>
        <a:lstStyle/>
        <a:p>
          <a:r>
            <a:rPr lang="en-US">
              <a:noFill/>
            </a:rPr>
            <a:t> </a:t>
          </a:r>
        </a:p>
      </dgm:t>
    </dgm:p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chemeClr val="bg1"/>
        </a:solidFill>
        <a:ln>
          <a:solidFill>
            <a:srgbClr val="3A81BA"/>
          </a:solidFill>
        </a:ln>
      </dgm:spPr>
      <dgm:t>
        <a:bodyPr/>
        <a:lstStyle/>
        <a:p>
          <a:r>
            <a:rPr lang="en-US" i="1" dirty="0">
              <a:solidFill>
                <a:srgbClr val="3A81BA"/>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Approximate state cost</a:t>
          </a:r>
          <a:endParaRPr lang="en-US" i="1" dirty="0">
            <a:solidFill>
              <a:srgbClr val="3A81BA"/>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E362FD38-EA2C-4325-AE39-18F7F1EE91C9}">
          <dgm:prSet phldrT="[Text]"/>
          <dgm:spPr>
            <a:solidFill>
              <a:srgbClr val="3A81BA"/>
            </a:solidFill>
            <a:ln>
              <a:solidFill>
                <a:srgbClr val="3A81BA"/>
              </a:solidFill>
            </a:ln>
          </dgm:spPr>
          <dgm:t>
            <a:bodyPr/>
            <a:lstStyle/>
            <a:p>
              <a:r>
                <a:rPr lang="en-US" dirty="0">
                  <a:ln>
                    <a:noFill/>
                  </a:ln>
                  <a:solidFill>
                    <a:schemeClr val="bg1"/>
                  </a:solidFill>
                  <a:latin typeface="Calibri" panose="020F0502020204030204" pitchFamily="34" charset="0"/>
                  <a:cs typeface="Calibri" panose="020F0502020204030204" pitchFamily="34" charset="0"/>
                </a:rPr>
                <a:t>Evaluate terminal cost </a:t>
              </a:r>
              <a14:m>
                <m:oMath xmlns:m="http://schemas.openxmlformats.org/officeDocument/2006/math">
                  <m:r>
                    <a:rPr lang="en-US" i="1" dirty="0" smtClean="0">
                      <a:ln>
                        <a:noFill/>
                      </a:ln>
                      <a:solidFill>
                        <a:schemeClr val="bg1"/>
                      </a:solidFill>
                      <a:latin typeface="Cambria Math" panose="02040503050406030204" pitchFamily="18" charset="0"/>
                      <a:cs typeface="Calibri" panose="020F0502020204030204" pitchFamily="34" charset="0"/>
                    </a:rPr>
                    <m:t>𝑔</m:t>
                  </m:r>
                </m:oMath>
              </a14:m>
              <a:r>
                <a:rPr lang="en-US" i="1" dirty="0">
                  <a:ln>
                    <a:noFill/>
                  </a:ln>
                  <a:solidFill>
                    <a:schemeClr val="bg1"/>
                  </a:solidFill>
                  <a:latin typeface="Calibri" panose="020F0502020204030204" pitchFamily="34" charset="0"/>
                  <a:cs typeface="Calibri" panose="020F0502020204030204" pitchFamily="34" charset="0"/>
                </a:rPr>
                <a:t> </a:t>
              </a:r>
              <a:r>
                <a:rPr lang="en-US" i="0" dirty="0">
                  <a:ln>
                    <a:noFill/>
                  </a:ln>
                  <a:solidFill>
                    <a:schemeClr val="bg1"/>
                  </a:solidFill>
                  <a:latin typeface="Calibri" panose="020F0502020204030204" pitchFamily="34" charset="0"/>
                  <a:cs typeface="Calibri" panose="020F0502020204030204" pitchFamily="34" charset="0"/>
                </a:rPr>
                <a:t>for </a:t>
              </a:r>
              <a:r>
                <a:rPr lang="en-US" dirty="0">
                  <a:ln>
                    <a:noFill/>
                  </a:ln>
                  <a:solidFill>
                    <a:schemeClr val="bg1"/>
                  </a:solidFill>
                  <a:latin typeface="Calibri" panose="020F0502020204030204" pitchFamily="34" charset="0"/>
                  <a:cs typeface="Calibri" panose="020F0502020204030204" pitchFamily="34" charset="0"/>
                </a:rPr>
                <a:t>each control</a:t>
              </a:r>
            </a:p>
          </dgm:t>
        </dgm:pt>
      </mc:Choice>
      <mc:Fallback>
        <dgm:pt modelId="{E362FD38-EA2C-4325-AE39-18F7F1EE91C9}">
          <dgm:prSet phldrT="[Text]"/>
          <dgm:spPr>
            <a:solidFill>
              <a:srgbClr val="3A81BA"/>
            </a:solidFill>
            <a:ln>
              <a:solidFill>
                <a:srgbClr val="3A81BA"/>
              </a:solidFill>
            </a:ln>
          </dgm:spPr>
          <dgm:t>
            <a:bodyPr/>
            <a:lstStyle/>
            <a:p>
              <a:r>
                <a:rPr lang="en-US" dirty="0">
                  <a:ln>
                    <a:noFill/>
                  </a:ln>
                  <a:solidFill>
                    <a:schemeClr val="bg1"/>
                  </a:solidFill>
                  <a:latin typeface="Calibri" panose="020F0502020204030204" pitchFamily="34" charset="0"/>
                  <a:cs typeface="Calibri" panose="020F0502020204030204" pitchFamily="34" charset="0"/>
                </a:rPr>
                <a:t>Evaluate terminal cost </a:t>
              </a:r>
              <a:r>
                <a:rPr lang="en-US" i="0" dirty="0">
                  <a:ln>
                    <a:noFill/>
                  </a:ln>
                  <a:solidFill>
                    <a:schemeClr val="bg1"/>
                  </a:solidFill>
                  <a:latin typeface="Cambria Math" panose="02040503050406030204" pitchFamily="18" charset="0"/>
                  <a:cs typeface="Calibri" panose="020F0502020204030204" pitchFamily="34" charset="0"/>
                </a:rPr>
                <a:t>𝑔</a:t>
              </a:r>
              <a:r>
                <a:rPr lang="en-US" i="1" dirty="0">
                  <a:ln>
                    <a:noFill/>
                  </a:ln>
                  <a:solidFill>
                    <a:schemeClr val="bg1"/>
                  </a:solidFill>
                  <a:latin typeface="Calibri" panose="020F0502020204030204" pitchFamily="34" charset="0"/>
                  <a:cs typeface="Calibri" panose="020F0502020204030204" pitchFamily="34" charset="0"/>
                </a:rPr>
                <a:t> </a:t>
              </a:r>
              <a:r>
                <a:rPr lang="en-US" i="0" dirty="0">
                  <a:ln>
                    <a:noFill/>
                  </a:ln>
                  <a:solidFill>
                    <a:schemeClr val="bg1"/>
                  </a:solidFill>
                  <a:latin typeface="Calibri" panose="020F0502020204030204" pitchFamily="34" charset="0"/>
                  <a:cs typeface="Calibri" panose="020F0502020204030204" pitchFamily="34" charset="0"/>
                </a:rPr>
                <a:t>for </a:t>
              </a:r>
              <a:r>
                <a:rPr lang="en-US" dirty="0">
                  <a:ln>
                    <a:noFill/>
                  </a:ln>
                  <a:solidFill>
                    <a:schemeClr val="bg1"/>
                  </a:solidFill>
                  <a:latin typeface="Calibri" panose="020F0502020204030204" pitchFamily="34" charset="0"/>
                  <a:cs typeface="Calibri" panose="020F0502020204030204" pitchFamily="34" charset="0"/>
                </a:rPr>
                <a:t>each control</a:t>
              </a:r>
            </a:p>
          </dgm:t>
        </dgm:pt>
      </mc:Fallback>
    </mc:AlternateConten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Output next state </a:t>
          </a:r>
          <a:r>
            <a:rPr lang="en-US" i="1" dirty="0">
              <a:solidFill>
                <a:srgbClr val="3A81BA"/>
              </a:solidFill>
              <a:latin typeface="Calibri" panose="020F0502020204030204" pitchFamily="34" charset="0"/>
              <a:cs typeface="Calibri" panose="020F0502020204030204" pitchFamily="34" charset="0"/>
            </a:rPr>
            <a:t>x</a:t>
          </a:r>
          <a:r>
            <a:rPr lang="en-US" i="1" baseline="30000" dirty="0">
              <a:solidFill>
                <a:srgbClr val="3A81BA"/>
              </a:solidFill>
              <a:latin typeface="Calibri" panose="020F0502020204030204" pitchFamily="34" charset="0"/>
              <a:cs typeface="Calibri" panose="020F0502020204030204" pitchFamily="34" charset="0"/>
            </a:rPr>
            <a:t>+</a:t>
          </a:r>
          <a:endParaRPr lang="en-US" dirty="0">
            <a:solidFill>
              <a:srgbClr val="3A81BA"/>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temporal difference</a:t>
          </a:r>
          <a:endParaRPr lang="en-US" i="1" dirty="0">
            <a:solidFill>
              <a:srgbClr val="3A81BA"/>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16B6E3A3-41FA-45BA-873C-CCEDA8E9FA94}">
          <dgm:prSet phldrT="[Text]"/>
          <dgm:spPr>
            <a:solidFill>
              <a:srgbClr val="3A81BA"/>
            </a:solidFill>
            <a:ln>
              <a:solidFill>
                <a:srgbClr val="3A81BA"/>
              </a:solidFill>
            </a:ln>
          </dgm:spPr>
          <dgm:t>
            <a:bodyPr/>
            <a:lstStyle/>
            <a:p>
              <a:r>
                <a:rPr lang="en-US" dirty="0">
                  <a:ln>
                    <a:noFill/>
                  </a:ln>
                  <a:solidFill>
                    <a:schemeClr val="bg1"/>
                  </a:solidFill>
                  <a:latin typeface="Calibri" panose="020F0502020204030204" pitchFamily="34" charset="0"/>
                  <a:cs typeface="Calibri" panose="020F0502020204030204" pitchFamily="34" charset="0"/>
                </a:rPr>
                <a:t>Evaluate expected cost</a:t>
              </a:r>
              <a14:m>
                <m:oMath xmlns:m="http://schemas.openxmlformats.org/officeDocument/2006/math">
                  <m:r>
                    <a:rPr lang="en-US" b="0" i="0" smtClean="0">
                      <a:ln>
                        <a:noFill/>
                      </a:ln>
                      <a:solidFill>
                        <a:schemeClr val="bg1"/>
                      </a:solidFill>
                      <a:latin typeface="Cambria Math" panose="02040503050406030204" pitchFamily="18" charset="0"/>
                      <a:cs typeface="Calibri" panose="020F0502020204030204" pitchFamily="34" charset="0"/>
                    </a:rPr>
                    <m:t>: </m:t>
                  </m:r>
                  <m:acc>
                    <m:accPr>
                      <m:chr m:val="̃"/>
                      <m:ctrlPr>
                        <a:rPr lang="en-US" b="0" i="1" smtClean="0">
                          <a:ln>
                            <a:noFill/>
                          </a:ln>
                          <a:solidFill>
                            <a:schemeClr val="bg1"/>
                          </a:solidFill>
                          <a:latin typeface="Cambria Math" panose="02040503050406030204" pitchFamily="18" charset="0"/>
                          <a:cs typeface="Calibri" panose="020F0502020204030204" pitchFamily="34" charset="0"/>
                        </a:rPr>
                      </m:ctrlPr>
                    </m:accPr>
                    <m:e>
                      <m:r>
                        <a:rPr lang="en-US" b="0" i="1" smtClean="0">
                          <a:ln>
                            <a:noFill/>
                          </a:ln>
                          <a:solidFill>
                            <a:schemeClr val="bg1"/>
                          </a:solidFill>
                          <a:latin typeface="Cambria Math" panose="02040503050406030204" pitchFamily="18" charset="0"/>
                          <a:cs typeface="Calibri" panose="020F0502020204030204" pitchFamily="34" charset="0"/>
                        </a:rPr>
                        <m:t>𝐽</m:t>
                      </m:r>
                    </m:e>
                  </m:acc>
                  <m:r>
                    <a:rPr lang="en-US" b="0" i="1" dirty="0" smtClean="0">
                      <a:ln>
                        <a:noFill/>
                      </a:ln>
                      <a:solidFill>
                        <a:schemeClr val="bg1"/>
                      </a:solidFill>
                      <a:latin typeface="Cambria Math" panose="02040503050406030204" pitchFamily="18" charset="0"/>
                      <a:cs typeface="Calibri" panose="020F0502020204030204" pitchFamily="34" charset="0"/>
                    </a:rPr>
                    <m:t>=</m:t>
                  </m:r>
                  <m:nary>
                    <m:naryPr>
                      <m:chr m:val="∑"/>
                      <m:subHide m:val="on"/>
                      <m:supHide m:val="on"/>
                      <m:ctrlPr>
                        <a:rPr lang="en-US" b="0" i="1" dirty="0" smtClean="0">
                          <a:ln>
                            <a:noFill/>
                          </a:ln>
                          <a:solidFill>
                            <a:schemeClr val="bg1"/>
                          </a:solidFill>
                          <a:latin typeface="Cambria Math" panose="02040503050406030204" pitchFamily="18" charset="0"/>
                          <a:cs typeface="Calibri" panose="020F0502020204030204" pitchFamily="34" charset="0"/>
                        </a:rPr>
                      </m:ctrlPr>
                    </m:naryPr>
                    <m:sub/>
                    <m:sup/>
                    <m:e>
                      <m:r>
                        <a:rPr lang="en-US" b="0" i="1" dirty="0" smtClean="0">
                          <a:ln>
                            <a:noFill/>
                          </a:ln>
                          <a:solidFill>
                            <a:schemeClr val="bg1"/>
                          </a:solidFill>
                          <a:latin typeface="Cambria Math" panose="02040503050406030204" pitchFamily="18" charset="0"/>
                          <a:cs typeface="Calibri" panose="020F0502020204030204" pitchFamily="34" charset="0"/>
                        </a:rPr>
                        <m:t>𝑟</m:t>
                      </m:r>
                      <m:r>
                        <a:rPr lang="en-US" b="0" i="1" dirty="0" smtClean="0">
                          <a:ln>
                            <a:noFill/>
                          </a:ln>
                          <a:solidFill>
                            <a:schemeClr val="bg1"/>
                          </a:solidFill>
                          <a:latin typeface="Cambria Math" panose="02040503050406030204" pitchFamily="18" charset="0"/>
                          <a:cs typeface="Calibri" panose="020F0502020204030204" pitchFamily="34" charset="0"/>
                        </a:rPr>
                        <m:t>⋅</m:t>
                      </m:r>
                      <m:r>
                        <a:rPr lang="en-US" b="0" i="1" dirty="0" smtClean="0">
                          <a:ln>
                            <a:noFill/>
                          </a:ln>
                          <a:solidFill>
                            <a:schemeClr val="bg1"/>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dirty="0">
                <a:ln>
                  <a:noFill/>
                </a:ln>
                <a:solidFill>
                  <a:schemeClr val="bg1"/>
                </a:solidFill>
                <a:latin typeface="Calibri" panose="020F0502020204030204" pitchFamily="34" charset="0"/>
                <a:cs typeface="Calibri" panose="020F0502020204030204" pitchFamily="34" charset="0"/>
              </a:endParaRPr>
            </a:p>
          </dgm:t>
        </dgm:pt>
      </mc:Choice>
      <mc:Fallback>
        <dgm:pt modelId="{16B6E3A3-41FA-45BA-873C-CCEDA8E9FA94}">
          <dgm:prSet phldrT="[Text]"/>
          <dgm:spPr>
            <a:solidFill>
              <a:srgbClr val="3A81BA"/>
            </a:solidFill>
            <a:ln>
              <a:solidFill>
                <a:srgbClr val="3A81BA"/>
              </a:solidFill>
            </a:ln>
          </dgm:spPr>
          <dgm:t>
            <a:bodyPr/>
            <a:lstStyle/>
            <a:p>
              <a:r>
                <a:rPr lang="en-US" dirty="0">
                  <a:ln>
                    <a:noFill/>
                  </a:ln>
                  <a:solidFill>
                    <a:schemeClr val="bg1"/>
                  </a:solidFill>
                  <a:latin typeface="Calibri" panose="020F0502020204030204" pitchFamily="34" charset="0"/>
                  <a:cs typeface="Calibri" panose="020F0502020204030204" pitchFamily="34" charset="0"/>
                </a:rPr>
                <a:t>Evaluate expected cost</a:t>
              </a:r>
              <a:r>
                <a:rPr lang="en-US" b="0" i="0">
                  <a:ln>
                    <a:noFill/>
                  </a:ln>
                  <a:solidFill>
                    <a:schemeClr val="bg1"/>
                  </a:solidFill>
                  <a:latin typeface="Cambria Math" panose="02040503050406030204" pitchFamily="18" charset="0"/>
                  <a:cs typeface="Calibri" panose="020F0502020204030204" pitchFamily="34" charset="0"/>
                </a:rPr>
                <a:t>: 𝐽 ̃</a:t>
              </a:r>
              <a:r>
                <a:rPr lang="en-US" b="0" i="0" dirty="0">
                  <a:ln>
                    <a:noFill/>
                  </a:ln>
                  <a:solidFill>
                    <a:schemeClr val="bg1"/>
                  </a:solidFill>
                  <a:latin typeface="Cambria Math" panose="02040503050406030204" pitchFamily="18" charset="0"/>
                  <a:cs typeface="Calibri" panose="020F0502020204030204" pitchFamily="34" charset="0"/>
                </a:rPr>
                <a:t>=∑▒〖𝑟⋅</a:t>
              </a:r>
              <a:r>
                <a:rPr lang="en-US" b="0" i="0" dirty="0">
                  <a:ln>
                    <a:noFill/>
                  </a:ln>
                  <a:solidFill>
                    <a:schemeClr val="bg1"/>
                  </a:solidFill>
                  <a:latin typeface="Cambria Math" panose="02040503050406030204" pitchFamily="18" charset="0"/>
                  <a:ea typeface="Cambria Math" panose="02040503050406030204" pitchFamily="18" charset="0"/>
                  <a:cs typeface="Calibri" panose="020F0502020204030204" pitchFamily="34" charset="0"/>
                </a:rPr>
                <a:t>𝜑〗</a:t>
              </a:r>
              <a:endParaRPr lang="en-US" dirty="0">
                <a:ln>
                  <a:noFill/>
                </a:ln>
                <a:solidFill>
                  <a:schemeClr val="bg1"/>
                </a:solidFill>
                <a:latin typeface="Calibri" panose="020F0502020204030204" pitchFamily="34" charset="0"/>
                <a:cs typeface="Calibri" panose="020F0502020204030204" pitchFamily="34" charset="0"/>
              </a:endParaRPr>
            </a:p>
          </dgm:t>
        </dgm:pt>
      </mc:Fallback>
    </mc:AlternateConten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mc:AlternateContent xmlns:mc="http://schemas.openxmlformats.org/markup-compatibility/2006">
      <mc:Choice xmlns:a14="http://schemas.microsoft.com/office/drawing/2010/main" Requires="a14">
        <dgm:pt modelId="{96375B01-29D2-415C-9F8F-FEBC32A1E20D}">
          <dgm:prSet phldrT="[Text]"/>
          <dgm:spPr>
            <a:solidFill>
              <a:srgbClr val="3A81BA"/>
            </a:solidFill>
            <a:ln>
              <a:solidFill>
                <a:srgbClr val="3A81BA"/>
              </a:solidFill>
            </a:ln>
          </dgm:spPr>
          <dgm:t>
            <a:bodyPr/>
            <a:lstStyle/>
            <a:p>
              <a:r>
                <a:rPr lang="en-US" dirty="0">
                  <a:ln>
                    <a:noFill/>
                  </a:ln>
                  <a:solidFill>
                    <a:schemeClr val="bg1"/>
                  </a:solidFill>
                  <a:latin typeface="Calibri" panose="020F0502020204030204" pitchFamily="34" charset="0"/>
                  <a:cs typeface="Calibri" panose="020F0502020204030204" pitchFamily="34" charset="0"/>
                </a:rPr>
                <a:t>Determine total cost per control as </a:t>
              </a:r>
              <a14:m>
                <m:oMath xmlns:m="http://schemas.openxmlformats.org/officeDocument/2006/math">
                  <m:r>
                    <a:rPr lang="en-US" b="0" i="1" smtClean="0">
                      <a:ln>
                        <a:noFill/>
                      </a:ln>
                      <a:solidFill>
                        <a:schemeClr val="bg1"/>
                      </a:solidFill>
                      <a:latin typeface="Cambria Math" panose="02040503050406030204" pitchFamily="18" charset="0"/>
                      <a:cs typeface="Calibri" panose="020F0502020204030204" pitchFamily="34" charset="0"/>
                    </a:rPr>
                    <m:t>𝑔</m:t>
                  </m:r>
                  <m:r>
                    <a:rPr lang="en-US" b="0" i="1" smtClean="0">
                      <a:ln>
                        <a:noFill/>
                      </a:ln>
                      <a:solidFill>
                        <a:schemeClr val="bg1"/>
                      </a:solidFill>
                      <a:latin typeface="Cambria Math" panose="02040503050406030204" pitchFamily="18" charset="0"/>
                      <a:cs typeface="Calibri" panose="020F0502020204030204" pitchFamily="34" charset="0"/>
                    </a:rPr>
                    <m:t>+</m:t>
                  </m:r>
                  <m:acc>
                    <m:accPr>
                      <m:chr m:val="̃"/>
                      <m:ctrlPr>
                        <a:rPr lang="en-US" b="0" i="1" smtClean="0">
                          <a:ln>
                            <a:noFill/>
                          </a:ln>
                          <a:solidFill>
                            <a:schemeClr val="bg1"/>
                          </a:solidFill>
                          <a:latin typeface="Cambria Math" panose="02040503050406030204" pitchFamily="18" charset="0"/>
                          <a:cs typeface="Calibri" panose="020F0502020204030204" pitchFamily="34" charset="0"/>
                        </a:rPr>
                      </m:ctrlPr>
                    </m:accPr>
                    <m:e>
                      <m:r>
                        <a:rPr lang="en-US" b="0" i="1" smtClean="0">
                          <a:ln>
                            <a:noFill/>
                          </a:ln>
                          <a:solidFill>
                            <a:schemeClr val="bg1"/>
                          </a:solidFill>
                          <a:latin typeface="Cambria Math" panose="02040503050406030204" pitchFamily="18" charset="0"/>
                          <a:cs typeface="Calibri" panose="020F0502020204030204" pitchFamily="34" charset="0"/>
                        </a:rPr>
                        <m:t>𝐽</m:t>
                      </m:r>
                    </m:e>
                  </m:acc>
                </m:oMath>
              </a14:m>
              <a:endParaRPr lang="en-US" i="1" dirty="0">
                <a:ln>
                  <a:noFill/>
                </a:ln>
                <a:solidFill>
                  <a:schemeClr val="bg1"/>
                </a:solidFill>
                <a:latin typeface="Calibri" panose="020F0502020204030204" pitchFamily="34" charset="0"/>
                <a:cs typeface="Calibri" panose="020F0502020204030204" pitchFamily="34" charset="0"/>
              </a:endParaRPr>
            </a:p>
          </dgm:t>
        </dgm:pt>
      </mc:Choice>
      <mc:Fallback>
        <dgm:pt modelId="{96375B01-29D2-415C-9F8F-FEBC32A1E20D}">
          <dgm:prSet phldrT="[Text]"/>
          <dgm:spPr>
            <a:solidFill>
              <a:srgbClr val="3A81BA"/>
            </a:solidFill>
            <a:ln>
              <a:solidFill>
                <a:srgbClr val="3A81BA"/>
              </a:solidFill>
            </a:ln>
          </dgm:spPr>
          <dgm:t>
            <a:bodyPr/>
            <a:lstStyle/>
            <a:p>
              <a:r>
                <a:rPr lang="en-US" dirty="0">
                  <a:ln>
                    <a:noFill/>
                  </a:ln>
                  <a:solidFill>
                    <a:schemeClr val="bg1"/>
                  </a:solidFill>
                  <a:latin typeface="Calibri" panose="020F0502020204030204" pitchFamily="34" charset="0"/>
                  <a:cs typeface="Calibri" panose="020F0502020204030204" pitchFamily="34" charset="0"/>
                </a:rPr>
                <a:t>Determine total cost per control as </a:t>
              </a:r>
              <a:r>
                <a:rPr lang="en-US" b="0" i="0">
                  <a:ln>
                    <a:noFill/>
                  </a:ln>
                  <a:solidFill>
                    <a:schemeClr val="bg1"/>
                  </a:solidFill>
                  <a:latin typeface="Cambria Math" panose="02040503050406030204" pitchFamily="18" charset="0"/>
                  <a:cs typeface="Calibri" panose="020F0502020204030204" pitchFamily="34" charset="0"/>
                </a:rPr>
                <a:t>𝑔+𝐽 ̃</a:t>
              </a:r>
              <a:endParaRPr lang="en-US" i="1" dirty="0">
                <a:ln>
                  <a:noFill/>
                </a:ln>
                <a:solidFill>
                  <a:schemeClr val="bg1"/>
                </a:solidFill>
                <a:latin typeface="Calibri" panose="020F0502020204030204" pitchFamily="34" charset="0"/>
                <a:cs typeface="Calibri" panose="020F0502020204030204" pitchFamily="34" charset="0"/>
              </a:endParaRPr>
            </a:p>
          </dgm:t>
        </dgm:pt>
      </mc:Fallback>
    </mc:AlternateConten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chemeClr val="bg1"/>
        </a:solidFill>
        <a:ln>
          <a:solidFill>
            <a:srgbClr val="3A81BA"/>
          </a:solidFill>
        </a:ln>
      </dgm:spPr>
      <dgm:t>
        <a:bodyPr/>
        <a:lstStyle/>
        <a:p>
          <a:r>
            <a:rPr lang="en-US" i="1" dirty="0">
              <a:solidFill>
                <a:srgbClr val="3A81BA"/>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Approximate state cost</a:t>
          </a:r>
          <a:endParaRPr lang="en-US" i="1" dirty="0">
            <a:solidFill>
              <a:srgbClr val="3A81BA"/>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dgm:pt modelId="{E362FD38-EA2C-4325-AE39-18F7F1EE91C9}">
      <dgm:prSet phldrT="[Text]"/>
      <dgm:spPr>
        <a:blipFill>
          <a:blip xmlns:r="http://schemas.openxmlformats.org/officeDocument/2006/relationships" r:embed="rId1"/>
          <a:stretch>
            <a:fillRect/>
          </a:stretch>
        </a:blipFill>
        <a:ln>
          <a:solidFill>
            <a:srgbClr val="3A81BA"/>
          </a:solidFill>
        </a:ln>
      </dgm:spPr>
      <dgm:t>
        <a:bodyPr/>
        <a:lstStyle/>
        <a:p>
          <a:r>
            <a:rPr lang="en-US">
              <a:noFill/>
            </a:rPr>
            <a:t> </a:t>
          </a:r>
        </a:p>
      </dgm:t>
    </dgm:p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Output next state </a:t>
          </a:r>
          <a:r>
            <a:rPr lang="en-US" i="1" dirty="0">
              <a:solidFill>
                <a:srgbClr val="3A81BA"/>
              </a:solidFill>
              <a:latin typeface="Calibri" panose="020F0502020204030204" pitchFamily="34" charset="0"/>
              <a:cs typeface="Calibri" panose="020F0502020204030204" pitchFamily="34" charset="0"/>
            </a:rPr>
            <a:t>x</a:t>
          </a:r>
          <a:r>
            <a:rPr lang="en-US" i="1" baseline="30000" dirty="0">
              <a:solidFill>
                <a:srgbClr val="3A81BA"/>
              </a:solidFill>
              <a:latin typeface="Calibri" panose="020F0502020204030204" pitchFamily="34" charset="0"/>
              <a:cs typeface="Calibri" panose="020F0502020204030204" pitchFamily="34" charset="0"/>
            </a:rPr>
            <a:t>+</a:t>
          </a:r>
          <a:endParaRPr lang="en-US" dirty="0">
            <a:solidFill>
              <a:srgbClr val="3A81BA"/>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temporal difference</a:t>
          </a:r>
          <a:endParaRPr lang="en-US" i="1" dirty="0">
            <a:solidFill>
              <a:srgbClr val="3A81BA"/>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dgm:pt modelId="{16B6E3A3-41FA-45BA-873C-CCEDA8E9FA94}">
      <dgm:prSet phldrT="[Text]"/>
      <dgm:spPr>
        <a:blipFill>
          <a:blip xmlns:r="http://schemas.openxmlformats.org/officeDocument/2006/relationships" r:embed="rId2"/>
          <a:stretch>
            <a:fillRect r="-11215" b="-47423"/>
          </a:stretch>
        </a:blipFill>
        <a:ln>
          <a:solidFill>
            <a:srgbClr val="3A81BA"/>
          </a:solidFill>
        </a:ln>
      </dgm:spPr>
      <dgm:t>
        <a:bodyPr/>
        <a:lstStyle/>
        <a:p>
          <a:r>
            <a:rPr lang="en-US">
              <a:noFill/>
            </a:rPr>
            <a:t> </a:t>
          </a:r>
        </a:p>
      </dgm:t>
    </dgm:p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dgm:pt modelId="{96375B01-29D2-415C-9F8F-FEBC32A1E20D}">
      <dgm:prSet phldrT="[Text]"/>
      <dgm:spPr>
        <a:blipFill>
          <a:blip xmlns:r="http://schemas.openxmlformats.org/officeDocument/2006/relationships" r:embed="rId3"/>
          <a:stretch>
            <a:fillRect r="-623"/>
          </a:stretch>
        </a:blipFill>
        <a:ln>
          <a:solidFill>
            <a:srgbClr val="3A81BA"/>
          </a:solidFill>
        </a:ln>
      </dgm:spPr>
      <dgm:t>
        <a:bodyPr/>
        <a:lstStyle/>
        <a:p>
          <a:r>
            <a:rPr lang="en-US">
              <a:noFill/>
            </a:rPr>
            <a:t> </a:t>
          </a:r>
        </a:p>
      </dgm:t>
    </dgm:p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chemeClr val="bg1"/>
        </a:solidFill>
        <a:ln>
          <a:solidFill>
            <a:srgbClr val="3A81BA"/>
          </a:solidFill>
        </a:ln>
      </dgm:spPr>
      <dgm:t>
        <a:bodyPr/>
        <a:lstStyle/>
        <a:p>
          <a:r>
            <a:rPr lang="en-US" i="1" dirty="0">
              <a:solidFill>
                <a:srgbClr val="3A81BA"/>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Approximate state cost</a:t>
          </a:r>
          <a:endParaRPr lang="en-US" i="1" dirty="0">
            <a:solidFill>
              <a:srgbClr val="3A81BA"/>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E362FD38-EA2C-4325-AE39-18F7F1EE91C9}">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terminal cost </a:t>
              </a:r>
              <a14:m>
                <m:oMath xmlns:m="http://schemas.openxmlformats.org/officeDocument/2006/math">
                  <m:r>
                    <a:rPr lang="en-US" i="1" dirty="0" smtClean="0">
                      <a:solidFill>
                        <a:srgbClr val="3A81BA"/>
                      </a:solidFill>
                      <a:latin typeface="Cambria Math" panose="02040503050406030204" pitchFamily="18" charset="0"/>
                      <a:cs typeface="Calibri" panose="020F0502020204030204" pitchFamily="34" charset="0"/>
                    </a:rPr>
                    <m:t>𝑔</m:t>
                  </m:r>
                </m:oMath>
              </a14:m>
              <a:r>
                <a:rPr lang="en-US" i="1" dirty="0">
                  <a:solidFill>
                    <a:srgbClr val="3A81BA"/>
                  </a:solidFill>
                  <a:latin typeface="Calibri" panose="020F0502020204030204" pitchFamily="34" charset="0"/>
                  <a:cs typeface="Calibri" panose="020F0502020204030204" pitchFamily="34" charset="0"/>
                </a:rPr>
                <a:t> </a:t>
              </a:r>
              <a:r>
                <a:rPr lang="en-US" i="0" dirty="0">
                  <a:solidFill>
                    <a:srgbClr val="3A81BA"/>
                  </a:solidFill>
                  <a:latin typeface="Calibri" panose="020F0502020204030204" pitchFamily="34" charset="0"/>
                  <a:cs typeface="Calibri" panose="020F0502020204030204" pitchFamily="34" charset="0"/>
                </a:rPr>
                <a:t>for </a:t>
              </a:r>
              <a:r>
                <a:rPr lang="en-US" dirty="0">
                  <a:solidFill>
                    <a:srgbClr val="3A81BA"/>
                  </a:solidFill>
                  <a:latin typeface="Calibri" panose="020F0502020204030204" pitchFamily="34" charset="0"/>
                  <a:cs typeface="Calibri" panose="020F0502020204030204" pitchFamily="34" charset="0"/>
                </a:rPr>
                <a:t>each control</a:t>
              </a:r>
            </a:p>
          </dgm:t>
        </dgm:pt>
      </mc:Choice>
      <mc:Fallback>
        <dgm:pt modelId="{E362FD38-EA2C-4325-AE39-18F7F1EE91C9}">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terminal cost </a:t>
              </a:r>
              <a:r>
                <a:rPr lang="en-US" i="0" dirty="0">
                  <a:solidFill>
                    <a:srgbClr val="3A81BA"/>
                  </a:solidFill>
                  <a:latin typeface="Cambria Math" panose="02040503050406030204" pitchFamily="18" charset="0"/>
                  <a:cs typeface="Calibri" panose="020F0502020204030204" pitchFamily="34" charset="0"/>
                </a:rPr>
                <a:t>𝑔</a:t>
              </a:r>
              <a:r>
                <a:rPr lang="en-US" i="1" dirty="0">
                  <a:solidFill>
                    <a:srgbClr val="3A81BA"/>
                  </a:solidFill>
                  <a:latin typeface="Calibri" panose="020F0502020204030204" pitchFamily="34" charset="0"/>
                  <a:cs typeface="Calibri" panose="020F0502020204030204" pitchFamily="34" charset="0"/>
                </a:rPr>
                <a:t> </a:t>
              </a:r>
              <a:r>
                <a:rPr lang="en-US" i="0" dirty="0">
                  <a:solidFill>
                    <a:srgbClr val="3A81BA"/>
                  </a:solidFill>
                  <a:latin typeface="Calibri" panose="020F0502020204030204" pitchFamily="34" charset="0"/>
                  <a:cs typeface="Calibri" panose="020F0502020204030204" pitchFamily="34" charset="0"/>
                </a:rPr>
                <a:t>for </a:t>
              </a:r>
              <a:r>
                <a:rPr lang="en-US" dirty="0">
                  <a:solidFill>
                    <a:srgbClr val="3A81BA"/>
                  </a:solidFill>
                  <a:latin typeface="Calibri" panose="020F0502020204030204" pitchFamily="34" charset="0"/>
                  <a:cs typeface="Calibri" panose="020F0502020204030204" pitchFamily="34" charset="0"/>
                </a:rPr>
                <a:t>each control</a:t>
              </a:r>
            </a:p>
          </dgm:t>
        </dgm:pt>
      </mc:Fallback>
    </mc:AlternateConten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Output next state </a:t>
          </a:r>
          <a:r>
            <a:rPr lang="en-US" i="1" dirty="0">
              <a:solidFill>
                <a:schemeClr val="bg1"/>
              </a:solidFill>
              <a:latin typeface="Calibri" panose="020F0502020204030204" pitchFamily="34" charset="0"/>
              <a:cs typeface="Calibri" panose="020F0502020204030204" pitchFamily="34" charset="0"/>
            </a:rPr>
            <a:t>x</a:t>
          </a:r>
          <a:r>
            <a:rPr lang="en-US" i="1" baseline="30000" dirty="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temporal difference</a:t>
          </a:r>
          <a:endParaRPr lang="en-US" i="1" dirty="0">
            <a:solidFill>
              <a:srgbClr val="3A81BA"/>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16B6E3A3-41FA-45BA-873C-CCEDA8E9FA94}">
          <dgm:prSet phldrT="[Text]"/>
          <dgm:spPr>
            <a:solidFill>
              <a:schemeClr val="bg1"/>
            </a:solidFill>
            <a:ln>
              <a:solidFill>
                <a:srgbClr val="3A81BA"/>
              </a:solidFill>
            </a:ln>
          </dgm:spPr>
          <dgm:t>
            <a:bodyPr/>
            <a:lstStyle/>
            <a:p>
              <a:r>
                <a:rPr lang="en-US" dirty="0">
                  <a:ln>
                    <a:noFill/>
                  </a:ln>
                  <a:solidFill>
                    <a:srgbClr val="3A81BA"/>
                  </a:solidFill>
                  <a:latin typeface="Calibri" panose="020F0502020204030204" pitchFamily="34" charset="0"/>
                  <a:cs typeface="Calibri" panose="020F0502020204030204" pitchFamily="34" charset="0"/>
                </a:rPr>
                <a:t>Evaluate expected cost</a:t>
              </a:r>
              <a14:m>
                <m:oMath xmlns:m="http://schemas.openxmlformats.org/officeDocument/2006/math">
                  <m:r>
                    <a:rPr lang="en-US" b="0" i="0" smtClean="0">
                      <a:ln>
                        <a:noFill/>
                      </a:ln>
                      <a:solidFill>
                        <a:srgbClr val="3A81BA"/>
                      </a:solidFill>
                      <a:latin typeface="Cambria Math" panose="02040503050406030204" pitchFamily="18" charset="0"/>
                      <a:cs typeface="Calibri" panose="020F0502020204030204" pitchFamily="34" charset="0"/>
                    </a:rPr>
                    <m:t>: </m:t>
                  </m:r>
                  <m:acc>
                    <m:accPr>
                      <m:chr m:val="̃"/>
                      <m:ctrlPr>
                        <a:rPr lang="en-US" b="0" i="1" smtClean="0">
                          <a:ln>
                            <a:noFill/>
                          </a:ln>
                          <a:solidFill>
                            <a:srgbClr val="3A81BA"/>
                          </a:solidFill>
                          <a:latin typeface="Cambria Math" panose="02040503050406030204" pitchFamily="18" charset="0"/>
                          <a:cs typeface="Calibri" panose="020F0502020204030204" pitchFamily="34" charset="0"/>
                        </a:rPr>
                      </m:ctrlPr>
                    </m:accPr>
                    <m:e>
                      <m:r>
                        <a:rPr lang="en-US" b="0" i="1" smtClean="0">
                          <a:ln>
                            <a:noFill/>
                          </a:ln>
                          <a:solidFill>
                            <a:srgbClr val="3A81BA"/>
                          </a:solidFill>
                          <a:latin typeface="Cambria Math" panose="02040503050406030204" pitchFamily="18" charset="0"/>
                          <a:cs typeface="Calibri" panose="020F0502020204030204" pitchFamily="34" charset="0"/>
                        </a:rPr>
                        <m:t>𝐽</m:t>
                      </m:r>
                    </m:e>
                  </m:acc>
                  <m:r>
                    <a:rPr lang="en-US" b="0" i="1" dirty="0" smtClean="0">
                      <a:ln>
                        <a:noFill/>
                      </a:ln>
                      <a:solidFill>
                        <a:srgbClr val="3A81BA"/>
                      </a:solidFill>
                      <a:latin typeface="Cambria Math" panose="02040503050406030204" pitchFamily="18" charset="0"/>
                      <a:cs typeface="Calibri" panose="020F0502020204030204" pitchFamily="34" charset="0"/>
                    </a:rPr>
                    <m:t>=</m:t>
                  </m:r>
                  <m:nary>
                    <m:naryPr>
                      <m:chr m:val="∑"/>
                      <m:subHide m:val="on"/>
                      <m:supHide m:val="on"/>
                      <m:ctrlPr>
                        <a:rPr lang="en-US" b="0" i="1" dirty="0" smtClean="0">
                          <a:ln>
                            <a:noFill/>
                          </a:ln>
                          <a:solidFill>
                            <a:srgbClr val="3A81BA"/>
                          </a:solidFill>
                          <a:latin typeface="Cambria Math" panose="02040503050406030204" pitchFamily="18" charset="0"/>
                          <a:cs typeface="Calibri" panose="020F0502020204030204" pitchFamily="34" charset="0"/>
                        </a:rPr>
                      </m:ctrlPr>
                    </m:naryPr>
                    <m:sub/>
                    <m:sup/>
                    <m:e>
                      <m:r>
                        <a:rPr lang="en-US" b="0" i="1" dirty="0" smtClean="0">
                          <a:ln>
                            <a:noFill/>
                          </a:ln>
                          <a:solidFill>
                            <a:srgbClr val="3A81BA"/>
                          </a:solidFill>
                          <a:latin typeface="Cambria Math" panose="02040503050406030204" pitchFamily="18" charset="0"/>
                          <a:cs typeface="Calibri" panose="020F0502020204030204" pitchFamily="34" charset="0"/>
                        </a:rPr>
                        <m:t>𝑟</m:t>
                      </m:r>
                      <m:r>
                        <a:rPr lang="en-US" b="0" i="1" dirty="0" smtClean="0">
                          <a:ln>
                            <a:noFill/>
                          </a:ln>
                          <a:solidFill>
                            <a:srgbClr val="3A81BA"/>
                          </a:solidFill>
                          <a:latin typeface="Cambria Math" panose="02040503050406030204" pitchFamily="18" charset="0"/>
                          <a:cs typeface="Calibri" panose="020F0502020204030204" pitchFamily="34" charset="0"/>
                        </a:rPr>
                        <m:t>⋅</m:t>
                      </m:r>
                      <m:r>
                        <a:rPr lang="en-US" b="0" i="1" dirty="0" smtClean="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dirty="0">
                <a:solidFill>
                  <a:srgbClr val="3A81BA"/>
                </a:solidFill>
                <a:latin typeface="Calibri" panose="020F0502020204030204" pitchFamily="34" charset="0"/>
                <a:cs typeface="Calibri" panose="020F0502020204030204" pitchFamily="34" charset="0"/>
              </a:endParaRPr>
            </a:p>
          </dgm:t>
        </dgm:pt>
      </mc:Choice>
      <mc:Fallback>
        <dgm:pt modelId="{16B6E3A3-41FA-45BA-873C-CCEDA8E9FA94}">
          <dgm:prSet phldrT="[Text]"/>
          <dgm:spPr>
            <a:solidFill>
              <a:schemeClr val="bg1"/>
            </a:solidFill>
            <a:ln>
              <a:solidFill>
                <a:srgbClr val="3A81BA"/>
              </a:solidFill>
            </a:ln>
          </dgm:spPr>
          <dgm:t>
            <a:bodyPr/>
            <a:lstStyle/>
            <a:p>
              <a:r>
                <a:rPr lang="en-US" dirty="0">
                  <a:ln>
                    <a:noFill/>
                  </a:ln>
                  <a:solidFill>
                    <a:srgbClr val="3A81BA"/>
                  </a:solidFill>
                  <a:latin typeface="Calibri" panose="020F0502020204030204" pitchFamily="34" charset="0"/>
                  <a:cs typeface="Calibri" panose="020F0502020204030204" pitchFamily="34" charset="0"/>
                </a:rPr>
                <a:t>Evaluate expected cost</a:t>
              </a:r>
              <a:r>
                <a:rPr lang="en-US" b="0" i="0">
                  <a:ln>
                    <a:noFill/>
                  </a:ln>
                  <a:solidFill>
                    <a:srgbClr val="3A81BA"/>
                  </a:solidFill>
                  <a:latin typeface="Cambria Math" panose="02040503050406030204" pitchFamily="18" charset="0"/>
                  <a:cs typeface="Calibri" panose="020F0502020204030204" pitchFamily="34" charset="0"/>
                </a:rPr>
                <a:t>: 𝐽 ̃</a:t>
              </a:r>
              <a:r>
                <a:rPr lang="en-US" b="0" i="0" dirty="0">
                  <a:ln>
                    <a:noFill/>
                  </a:ln>
                  <a:solidFill>
                    <a:srgbClr val="3A81BA"/>
                  </a:solidFill>
                  <a:latin typeface="Cambria Math" panose="02040503050406030204" pitchFamily="18" charset="0"/>
                  <a:cs typeface="Calibri" panose="020F0502020204030204" pitchFamily="34" charset="0"/>
                </a:rPr>
                <a:t>=∑</a:t>
              </a:r>
              <a:r>
                <a:rPr lang="en-US" b="0" i="0" dirty="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a:t>▒〖</a:t>
              </a:r>
              <a:r>
                <a:rPr lang="en-US" b="0" i="0" dirty="0">
                  <a:ln>
                    <a:noFill/>
                  </a:ln>
                  <a:solidFill>
                    <a:srgbClr val="3A81BA"/>
                  </a:solidFill>
                  <a:latin typeface="Cambria Math" panose="02040503050406030204" pitchFamily="18" charset="0"/>
                  <a:cs typeface="Calibri" panose="020F0502020204030204" pitchFamily="34" charset="0"/>
                </a:rPr>
                <a:t>𝑟⋅</a:t>
              </a:r>
              <a:r>
                <a:rPr lang="en-US" b="0" i="0" dirty="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a:t>𝜑〗</a:t>
              </a:r>
              <a:endParaRPr lang="en-US" dirty="0">
                <a:solidFill>
                  <a:srgbClr val="3A81BA"/>
                </a:solidFill>
                <a:latin typeface="Calibri" panose="020F0502020204030204" pitchFamily="34" charset="0"/>
                <a:cs typeface="Calibri" panose="020F0502020204030204" pitchFamily="34" charset="0"/>
              </a:endParaRPr>
            </a:p>
          </dgm:t>
        </dgm:pt>
      </mc:Fallback>
    </mc:AlternateConten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mc:AlternateContent xmlns:mc="http://schemas.openxmlformats.org/markup-compatibility/2006">
      <mc:Choice xmlns:a14="http://schemas.microsoft.com/office/drawing/2010/main" Requires="a14">
        <dgm:pt modelId="{96375B01-29D2-415C-9F8F-FEBC32A1E20D}">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total cost per control as </a:t>
              </a:r>
              <a14:m>
                <m:oMath xmlns:m="http://schemas.openxmlformats.org/officeDocument/2006/math">
                  <m:r>
                    <a:rPr lang="en-US" b="0" i="1" smtClean="0">
                      <a:solidFill>
                        <a:srgbClr val="3A81BA"/>
                      </a:solidFill>
                      <a:latin typeface="Cambria Math" panose="02040503050406030204" pitchFamily="18" charset="0"/>
                      <a:cs typeface="Calibri" panose="020F0502020204030204" pitchFamily="34" charset="0"/>
                    </a:rPr>
                    <m:t>𝑔</m:t>
                  </m:r>
                  <m:r>
                    <a:rPr lang="en-US" b="0" i="1" smtClean="0">
                      <a:solidFill>
                        <a:srgbClr val="3A81BA"/>
                      </a:solidFill>
                      <a:latin typeface="Cambria Math" panose="02040503050406030204" pitchFamily="18" charset="0"/>
                      <a:cs typeface="Calibri" panose="020F0502020204030204" pitchFamily="34" charset="0"/>
                    </a:rPr>
                    <m:t>+</m:t>
                  </m:r>
                  <m:acc>
                    <m:accPr>
                      <m:chr m:val="̃"/>
                      <m:ctrlPr>
                        <a:rPr lang="en-US" b="0" i="1" smtClean="0">
                          <a:solidFill>
                            <a:srgbClr val="3A81BA"/>
                          </a:solidFill>
                          <a:latin typeface="Cambria Math" panose="02040503050406030204" pitchFamily="18" charset="0"/>
                          <a:cs typeface="Calibri" panose="020F0502020204030204" pitchFamily="34" charset="0"/>
                        </a:rPr>
                      </m:ctrlPr>
                    </m:accPr>
                    <m:e>
                      <m:r>
                        <a:rPr lang="en-US" b="0" i="1" smtClean="0">
                          <a:solidFill>
                            <a:srgbClr val="3A81BA"/>
                          </a:solidFill>
                          <a:latin typeface="Cambria Math" panose="02040503050406030204" pitchFamily="18" charset="0"/>
                          <a:cs typeface="Calibri" panose="020F0502020204030204" pitchFamily="34" charset="0"/>
                        </a:rPr>
                        <m:t>𝐽</m:t>
                      </m:r>
                    </m:e>
                  </m:acc>
                </m:oMath>
              </a14:m>
              <a:endParaRPr lang="en-US" i="1" dirty="0">
                <a:solidFill>
                  <a:srgbClr val="3A81BA"/>
                </a:solidFill>
                <a:latin typeface="Calibri" panose="020F0502020204030204" pitchFamily="34" charset="0"/>
                <a:cs typeface="Calibri" panose="020F0502020204030204" pitchFamily="34" charset="0"/>
              </a:endParaRPr>
            </a:p>
          </dgm:t>
        </dgm:pt>
      </mc:Choice>
      <mc:Fallback>
        <dgm:pt modelId="{96375B01-29D2-415C-9F8F-FEBC32A1E20D}">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total cost per control as </a:t>
              </a:r>
              <a:r>
                <a:rPr lang="en-US" b="0" i="0">
                  <a:solidFill>
                    <a:srgbClr val="3A81BA"/>
                  </a:solidFill>
                  <a:latin typeface="Cambria Math" panose="02040503050406030204" pitchFamily="18" charset="0"/>
                  <a:cs typeface="Calibri" panose="020F0502020204030204" pitchFamily="34" charset="0"/>
                </a:rPr>
                <a:t>𝑔+𝐽 ̃</a:t>
              </a:r>
              <a:endParaRPr lang="en-US" i="1" dirty="0">
                <a:solidFill>
                  <a:srgbClr val="3A81BA"/>
                </a:solidFill>
                <a:latin typeface="Calibri" panose="020F0502020204030204" pitchFamily="34" charset="0"/>
                <a:cs typeface="Calibri" panose="020F0502020204030204" pitchFamily="34" charset="0"/>
              </a:endParaRPr>
            </a:p>
          </dgm:t>
        </dgm:pt>
      </mc:Fallback>
    </mc:AlternateConten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chemeClr val="bg1"/>
        </a:solidFill>
        <a:ln>
          <a:solidFill>
            <a:srgbClr val="3A81BA"/>
          </a:solidFill>
        </a:ln>
      </dgm:spPr>
      <dgm:t>
        <a:bodyPr/>
        <a:lstStyle/>
        <a:p>
          <a:r>
            <a:rPr lang="en-US" i="1" dirty="0">
              <a:solidFill>
                <a:srgbClr val="3A81BA"/>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Approximate state cost</a:t>
          </a:r>
          <a:endParaRPr lang="en-US" i="1" dirty="0">
            <a:solidFill>
              <a:srgbClr val="3A81BA"/>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dgm:pt modelId="{E362FD38-EA2C-4325-AE39-18F7F1EE91C9}">
      <dgm:prSet phldrT="[Text]"/>
      <dgm:spPr>
        <a:blipFill>
          <a:blip xmlns:r="http://schemas.openxmlformats.org/officeDocument/2006/relationships" r:embed="rId1"/>
          <a:stretch>
            <a:fillRect/>
          </a:stretch>
        </a:blipFill>
        <a:ln>
          <a:solidFill>
            <a:srgbClr val="3A81BA"/>
          </a:solidFill>
        </a:ln>
      </dgm:spPr>
      <dgm:t>
        <a:bodyPr/>
        <a:lstStyle/>
        <a:p>
          <a:r>
            <a:rPr lang="en-US">
              <a:noFill/>
            </a:rPr>
            <a:t> </a:t>
          </a:r>
        </a:p>
      </dgm:t>
    </dgm:p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Output next state </a:t>
          </a:r>
          <a:r>
            <a:rPr lang="en-US" i="1" dirty="0">
              <a:solidFill>
                <a:schemeClr val="bg1"/>
              </a:solidFill>
              <a:latin typeface="Calibri" panose="020F0502020204030204" pitchFamily="34" charset="0"/>
              <a:cs typeface="Calibri" panose="020F0502020204030204" pitchFamily="34" charset="0"/>
            </a:rPr>
            <a:t>x</a:t>
          </a:r>
          <a:r>
            <a:rPr lang="en-US" i="1" baseline="30000" dirty="0">
              <a:solidFill>
                <a:schemeClr val="bg1"/>
              </a:solidFill>
              <a:latin typeface="Calibri" panose="020F0502020204030204" pitchFamily="34" charset="0"/>
              <a:cs typeface="Calibri" panose="020F0502020204030204" pitchFamily="34" charset="0"/>
            </a:rPr>
            <a:t>+</a:t>
          </a:r>
          <a:endParaRPr lang="en-US" dirty="0">
            <a:solidFill>
              <a:schemeClr val="bg1"/>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temporal difference</a:t>
          </a:r>
          <a:endParaRPr lang="en-US" i="1" dirty="0">
            <a:solidFill>
              <a:srgbClr val="3A81BA"/>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dgm:pt modelId="{16B6E3A3-41FA-45BA-873C-CCEDA8E9FA94}">
      <dgm:prSet phldrT="[Text]"/>
      <dgm:spPr>
        <a:blipFill>
          <a:blip xmlns:r="http://schemas.openxmlformats.org/officeDocument/2006/relationships" r:embed="rId2"/>
          <a:stretch>
            <a:fillRect r="-11215" b="-47423"/>
          </a:stretch>
        </a:blipFill>
        <a:ln>
          <a:solidFill>
            <a:srgbClr val="3A81BA"/>
          </a:solidFill>
        </a:ln>
      </dgm:spPr>
      <dgm:t>
        <a:bodyPr/>
        <a:lstStyle/>
        <a:p>
          <a:r>
            <a:rPr lang="en-US">
              <a:noFill/>
            </a:rPr>
            <a:t> </a:t>
          </a:r>
        </a:p>
      </dgm:t>
    </dgm:p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dgm:pt modelId="{96375B01-29D2-415C-9F8F-FEBC32A1E20D}">
      <dgm:prSet phldrT="[Text]"/>
      <dgm:spPr>
        <a:blipFill>
          <a:blip xmlns:r="http://schemas.openxmlformats.org/officeDocument/2006/relationships" r:embed="rId3"/>
          <a:stretch>
            <a:fillRect r="-623"/>
          </a:stretch>
        </a:blipFill>
        <a:ln>
          <a:solidFill>
            <a:srgbClr val="3A81BA"/>
          </a:solidFill>
        </a:ln>
      </dgm:spPr>
      <dgm:t>
        <a:bodyPr/>
        <a:lstStyle/>
        <a:p>
          <a:r>
            <a:rPr lang="en-US">
              <a:noFill/>
            </a:rPr>
            <a:t> </a:t>
          </a:r>
        </a:p>
      </dgm:t>
    </dgm:p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chemeClr val="bg1"/>
        </a:solidFill>
        <a:ln>
          <a:solidFill>
            <a:srgbClr val="3A81BA"/>
          </a:solidFill>
        </a:ln>
      </dgm:spPr>
      <dgm:t>
        <a:bodyPr/>
        <a:lstStyle/>
        <a:p>
          <a:r>
            <a:rPr lang="en-US" i="1" dirty="0">
              <a:solidFill>
                <a:srgbClr val="3A81BA"/>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Approximate state cost</a:t>
          </a:r>
          <a:endParaRPr lang="en-US" i="1" dirty="0">
            <a:solidFill>
              <a:srgbClr val="3A81BA"/>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E362FD38-EA2C-4325-AE39-18F7F1EE91C9}">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terminal cost </a:t>
              </a:r>
              <a14:m>
                <m:oMath xmlns:m="http://schemas.openxmlformats.org/officeDocument/2006/math">
                  <m:r>
                    <a:rPr lang="en-US" i="1" dirty="0" smtClean="0">
                      <a:solidFill>
                        <a:srgbClr val="3A81BA"/>
                      </a:solidFill>
                      <a:latin typeface="Cambria Math" panose="02040503050406030204" pitchFamily="18" charset="0"/>
                      <a:cs typeface="Calibri" panose="020F0502020204030204" pitchFamily="34" charset="0"/>
                    </a:rPr>
                    <m:t>𝑔</m:t>
                  </m:r>
                </m:oMath>
              </a14:m>
              <a:r>
                <a:rPr lang="en-US" i="1" dirty="0">
                  <a:solidFill>
                    <a:srgbClr val="3A81BA"/>
                  </a:solidFill>
                  <a:latin typeface="Calibri" panose="020F0502020204030204" pitchFamily="34" charset="0"/>
                  <a:cs typeface="Calibri" panose="020F0502020204030204" pitchFamily="34" charset="0"/>
                </a:rPr>
                <a:t> </a:t>
              </a:r>
              <a:r>
                <a:rPr lang="en-US" i="0" dirty="0">
                  <a:solidFill>
                    <a:srgbClr val="3A81BA"/>
                  </a:solidFill>
                  <a:latin typeface="Calibri" panose="020F0502020204030204" pitchFamily="34" charset="0"/>
                  <a:cs typeface="Calibri" panose="020F0502020204030204" pitchFamily="34" charset="0"/>
                </a:rPr>
                <a:t>for </a:t>
              </a:r>
              <a:r>
                <a:rPr lang="en-US" dirty="0">
                  <a:solidFill>
                    <a:srgbClr val="3A81BA"/>
                  </a:solidFill>
                  <a:latin typeface="Calibri" panose="020F0502020204030204" pitchFamily="34" charset="0"/>
                  <a:cs typeface="Calibri" panose="020F0502020204030204" pitchFamily="34" charset="0"/>
                </a:rPr>
                <a:t>each control</a:t>
              </a:r>
            </a:p>
          </dgm:t>
        </dgm:pt>
      </mc:Choice>
      <mc:Fallback>
        <dgm:pt modelId="{E362FD38-EA2C-4325-AE39-18F7F1EE91C9}">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Evaluate terminal cost </a:t>
              </a:r>
              <a:r>
                <a:rPr lang="en-US" i="0" dirty="0">
                  <a:solidFill>
                    <a:srgbClr val="3A81BA"/>
                  </a:solidFill>
                  <a:latin typeface="Cambria Math" panose="02040503050406030204" pitchFamily="18" charset="0"/>
                  <a:cs typeface="Calibri" panose="020F0502020204030204" pitchFamily="34" charset="0"/>
                </a:rPr>
                <a:t>𝑔</a:t>
              </a:r>
              <a:r>
                <a:rPr lang="en-US" i="1" dirty="0">
                  <a:solidFill>
                    <a:srgbClr val="3A81BA"/>
                  </a:solidFill>
                  <a:latin typeface="Calibri" panose="020F0502020204030204" pitchFamily="34" charset="0"/>
                  <a:cs typeface="Calibri" panose="020F0502020204030204" pitchFamily="34" charset="0"/>
                </a:rPr>
                <a:t> </a:t>
              </a:r>
              <a:r>
                <a:rPr lang="en-US" i="0" dirty="0">
                  <a:solidFill>
                    <a:srgbClr val="3A81BA"/>
                  </a:solidFill>
                  <a:latin typeface="Calibri" panose="020F0502020204030204" pitchFamily="34" charset="0"/>
                  <a:cs typeface="Calibri" panose="020F0502020204030204" pitchFamily="34" charset="0"/>
                </a:rPr>
                <a:t>for </a:t>
              </a:r>
              <a:r>
                <a:rPr lang="en-US" dirty="0">
                  <a:solidFill>
                    <a:srgbClr val="3A81BA"/>
                  </a:solidFill>
                  <a:latin typeface="Calibri" panose="020F0502020204030204" pitchFamily="34" charset="0"/>
                  <a:cs typeface="Calibri" panose="020F0502020204030204" pitchFamily="34" charset="0"/>
                </a:rPr>
                <a:t>each control</a:t>
              </a:r>
            </a:p>
          </dgm:t>
        </dgm:pt>
      </mc:Fallback>
    </mc:AlternateConten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Output next state </a:t>
          </a:r>
          <a:r>
            <a:rPr lang="en-US" i="1" dirty="0">
              <a:solidFill>
                <a:srgbClr val="3A81BA"/>
              </a:solidFill>
              <a:latin typeface="Calibri" panose="020F0502020204030204" pitchFamily="34" charset="0"/>
              <a:cs typeface="Calibri" panose="020F0502020204030204" pitchFamily="34" charset="0"/>
            </a:rPr>
            <a:t>x</a:t>
          </a:r>
          <a:r>
            <a:rPr lang="en-US" i="1" baseline="30000" dirty="0">
              <a:solidFill>
                <a:srgbClr val="3A81BA"/>
              </a:solidFill>
              <a:latin typeface="Calibri" panose="020F0502020204030204" pitchFamily="34" charset="0"/>
              <a:cs typeface="Calibri" panose="020F0502020204030204" pitchFamily="34" charset="0"/>
            </a:rPr>
            <a:t>+</a:t>
          </a:r>
          <a:endParaRPr lang="en-US" dirty="0">
            <a:solidFill>
              <a:srgbClr val="3A81BA"/>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Evaluate temporal difference</a:t>
          </a:r>
          <a:endParaRPr lang="en-US" i="1" dirty="0">
            <a:solidFill>
              <a:schemeClr val="bg1"/>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mc:AlternateContent xmlns:mc="http://schemas.openxmlformats.org/markup-compatibility/2006">
      <mc:Choice xmlns:a14="http://schemas.microsoft.com/office/drawing/2010/main" Requires="a14">
        <dgm:pt modelId="{16B6E3A3-41FA-45BA-873C-CCEDA8E9FA94}">
          <dgm:prSet phldrT="[Text]"/>
          <dgm:spPr>
            <a:solidFill>
              <a:schemeClr val="bg1"/>
            </a:solidFill>
            <a:ln>
              <a:solidFill>
                <a:srgbClr val="3A81BA"/>
              </a:solidFill>
            </a:ln>
          </dgm:spPr>
          <dgm:t>
            <a:bodyPr/>
            <a:lstStyle/>
            <a:p>
              <a:r>
                <a:rPr lang="en-US" dirty="0">
                  <a:ln>
                    <a:noFill/>
                  </a:ln>
                  <a:solidFill>
                    <a:srgbClr val="3A81BA"/>
                  </a:solidFill>
                  <a:latin typeface="Calibri" panose="020F0502020204030204" pitchFamily="34" charset="0"/>
                  <a:cs typeface="Calibri" panose="020F0502020204030204" pitchFamily="34" charset="0"/>
                </a:rPr>
                <a:t>Evaluate expected cost</a:t>
              </a:r>
              <a14:m>
                <m:oMath xmlns:m="http://schemas.openxmlformats.org/officeDocument/2006/math">
                  <m:r>
                    <a:rPr lang="en-US" b="0" i="0" smtClean="0">
                      <a:ln>
                        <a:noFill/>
                      </a:ln>
                      <a:solidFill>
                        <a:srgbClr val="3A81BA"/>
                      </a:solidFill>
                      <a:latin typeface="Cambria Math" panose="02040503050406030204" pitchFamily="18" charset="0"/>
                      <a:cs typeface="Calibri" panose="020F0502020204030204" pitchFamily="34" charset="0"/>
                    </a:rPr>
                    <m:t>: </m:t>
                  </m:r>
                  <m:acc>
                    <m:accPr>
                      <m:chr m:val="̃"/>
                      <m:ctrlPr>
                        <a:rPr lang="en-US" b="0" i="1" smtClean="0">
                          <a:ln>
                            <a:noFill/>
                          </a:ln>
                          <a:solidFill>
                            <a:srgbClr val="3A81BA"/>
                          </a:solidFill>
                          <a:latin typeface="Cambria Math" panose="02040503050406030204" pitchFamily="18" charset="0"/>
                          <a:cs typeface="Calibri" panose="020F0502020204030204" pitchFamily="34" charset="0"/>
                        </a:rPr>
                      </m:ctrlPr>
                    </m:accPr>
                    <m:e>
                      <m:r>
                        <a:rPr lang="en-US" b="0" i="1" smtClean="0">
                          <a:ln>
                            <a:noFill/>
                          </a:ln>
                          <a:solidFill>
                            <a:srgbClr val="3A81BA"/>
                          </a:solidFill>
                          <a:latin typeface="Cambria Math" panose="02040503050406030204" pitchFamily="18" charset="0"/>
                          <a:cs typeface="Calibri" panose="020F0502020204030204" pitchFamily="34" charset="0"/>
                        </a:rPr>
                        <m:t>𝐽</m:t>
                      </m:r>
                    </m:e>
                  </m:acc>
                  <m:r>
                    <a:rPr lang="en-US" b="0" i="1" dirty="0" smtClean="0">
                      <a:ln>
                        <a:noFill/>
                      </a:ln>
                      <a:solidFill>
                        <a:srgbClr val="3A81BA"/>
                      </a:solidFill>
                      <a:latin typeface="Cambria Math" panose="02040503050406030204" pitchFamily="18" charset="0"/>
                      <a:cs typeface="Calibri" panose="020F0502020204030204" pitchFamily="34" charset="0"/>
                    </a:rPr>
                    <m:t>=</m:t>
                  </m:r>
                  <m:nary>
                    <m:naryPr>
                      <m:chr m:val="∑"/>
                      <m:subHide m:val="on"/>
                      <m:supHide m:val="on"/>
                      <m:ctrlPr>
                        <a:rPr lang="en-US" b="0" i="1" dirty="0" smtClean="0">
                          <a:ln>
                            <a:noFill/>
                          </a:ln>
                          <a:solidFill>
                            <a:srgbClr val="3A81BA"/>
                          </a:solidFill>
                          <a:latin typeface="Cambria Math" panose="02040503050406030204" pitchFamily="18" charset="0"/>
                          <a:cs typeface="Calibri" panose="020F0502020204030204" pitchFamily="34" charset="0"/>
                        </a:rPr>
                      </m:ctrlPr>
                    </m:naryPr>
                    <m:sub/>
                    <m:sup/>
                    <m:e>
                      <m:r>
                        <a:rPr lang="en-US" b="0" i="1" dirty="0" smtClean="0">
                          <a:ln>
                            <a:noFill/>
                          </a:ln>
                          <a:solidFill>
                            <a:srgbClr val="3A81BA"/>
                          </a:solidFill>
                          <a:latin typeface="Cambria Math" panose="02040503050406030204" pitchFamily="18" charset="0"/>
                          <a:cs typeface="Calibri" panose="020F0502020204030204" pitchFamily="34" charset="0"/>
                        </a:rPr>
                        <m:t>𝑟</m:t>
                      </m:r>
                      <m:r>
                        <a:rPr lang="en-US" b="0" i="1" dirty="0" smtClean="0">
                          <a:ln>
                            <a:noFill/>
                          </a:ln>
                          <a:solidFill>
                            <a:srgbClr val="3A81BA"/>
                          </a:solidFill>
                          <a:latin typeface="Cambria Math" panose="02040503050406030204" pitchFamily="18" charset="0"/>
                          <a:cs typeface="Calibri" panose="020F0502020204030204" pitchFamily="34" charset="0"/>
                        </a:rPr>
                        <m:t>⋅</m:t>
                      </m:r>
                      <m:r>
                        <a:rPr lang="en-US" b="0" i="1" dirty="0" smtClean="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dirty="0">
                <a:solidFill>
                  <a:srgbClr val="3A81BA"/>
                </a:solidFill>
                <a:latin typeface="Calibri" panose="020F0502020204030204" pitchFamily="34" charset="0"/>
                <a:cs typeface="Calibri" panose="020F0502020204030204" pitchFamily="34" charset="0"/>
              </a:endParaRPr>
            </a:p>
          </dgm:t>
        </dgm:pt>
      </mc:Choice>
      <mc:Fallback>
        <dgm:pt modelId="{16B6E3A3-41FA-45BA-873C-CCEDA8E9FA94}">
          <dgm:prSet phldrT="[Text]"/>
          <dgm:spPr>
            <a:solidFill>
              <a:schemeClr val="bg1"/>
            </a:solidFill>
            <a:ln>
              <a:solidFill>
                <a:srgbClr val="3A81BA"/>
              </a:solidFill>
            </a:ln>
          </dgm:spPr>
          <dgm:t>
            <a:bodyPr/>
            <a:lstStyle/>
            <a:p>
              <a:r>
                <a:rPr lang="en-US" dirty="0">
                  <a:ln>
                    <a:noFill/>
                  </a:ln>
                  <a:solidFill>
                    <a:srgbClr val="3A81BA"/>
                  </a:solidFill>
                  <a:latin typeface="Calibri" panose="020F0502020204030204" pitchFamily="34" charset="0"/>
                  <a:cs typeface="Calibri" panose="020F0502020204030204" pitchFamily="34" charset="0"/>
                </a:rPr>
                <a:t>Evaluate expected cost</a:t>
              </a:r>
              <a:r>
                <a:rPr lang="en-US" b="0" i="0">
                  <a:ln>
                    <a:noFill/>
                  </a:ln>
                  <a:solidFill>
                    <a:srgbClr val="3A81BA"/>
                  </a:solidFill>
                  <a:latin typeface="Cambria Math" panose="02040503050406030204" pitchFamily="18" charset="0"/>
                  <a:cs typeface="Calibri" panose="020F0502020204030204" pitchFamily="34" charset="0"/>
                </a:rPr>
                <a:t>: 𝐽 ̃</a:t>
              </a:r>
              <a:r>
                <a:rPr lang="en-US" b="0" i="0" dirty="0">
                  <a:ln>
                    <a:noFill/>
                  </a:ln>
                  <a:solidFill>
                    <a:srgbClr val="3A81BA"/>
                  </a:solidFill>
                  <a:latin typeface="Cambria Math" panose="02040503050406030204" pitchFamily="18" charset="0"/>
                  <a:cs typeface="Calibri" panose="020F0502020204030204" pitchFamily="34" charset="0"/>
                </a:rPr>
                <a:t>=∑</a:t>
              </a:r>
              <a:r>
                <a:rPr lang="en-US" b="0" i="0" dirty="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a:t>▒〖</a:t>
              </a:r>
              <a:r>
                <a:rPr lang="en-US" b="0" i="0" dirty="0">
                  <a:ln>
                    <a:noFill/>
                  </a:ln>
                  <a:solidFill>
                    <a:srgbClr val="3A81BA"/>
                  </a:solidFill>
                  <a:latin typeface="Cambria Math" panose="02040503050406030204" pitchFamily="18" charset="0"/>
                  <a:cs typeface="Calibri" panose="020F0502020204030204" pitchFamily="34" charset="0"/>
                </a:rPr>
                <a:t>𝑟⋅</a:t>
              </a:r>
              <a:r>
                <a:rPr lang="en-US" b="0" i="0" dirty="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a:t>𝜑〗</a:t>
              </a:r>
              <a:endParaRPr lang="en-US" dirty="0">
                <a:solidFill>
                  <a:srgbClr val="3A81BA"/>
                </a:solidFill>
                <a:latin typeface="Calibri" panose="020F0502020204030204" pitchFamily="34" charset="0"/>
                <a:cs typeface="Calibri" panose="020F0502020204030204" pitchFamily="34" charset="0"/>
              </a:endParaRPr>
            </a:p>
          </dgm:t>
        </dgm:pt>
      </mc:Fallback>
    </mc:AlternateConten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mc:AlternateContent xmlns:mc="http://schemas.openxmlformats.org/markup-compatibility/2006">
      <mc:Choice xmlns:a14="http://schemas.microsoft.com/office/drawing/2010/main" Requires="a14">
        <dgm:pt modelId="{96375B01-29D2-415C-9F8F-FEBC32A1E20D}">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total cost per control as </a:t>
              </a:r>
              <a14:m>
                <m:oMath xmlns:m="http://schemas.openxmlformats.org/officeDocument/2006/math">
                  <m:r>
                    <a:rPr lang="en-US" b="0" i="1" smtClean="0">
                      <a:solidFill>
                        <a:srgbClr val="3A81BA"/>
                      </a:solidFill>
                      <a:latin typeface="Cambria Math" panose="02040503050406030204" pitchFamily="18" charset="0"/>
                      <a:cs typeface="Calibri" panose="020F0502020204030204" pitchFamily="34" charset="0"/>
                    </a:rPr>
                    <m:t>𝑔</m:t>
                  </m:r>
                  <m:r>
                    <a:rPr lang="en-US" b="0" i="1" smtClean="0">
                      <a:solidFill>
                        <a:srgbClr val="3A81BA"/>
                      </a:solidFill>
                      <a:latin typeface="Cambria Math" panose="02040503050406030204" pitchFamily="18" charset="0"/>
                      <a:cs typeface="Calibri" panose="020F0502020204030204" pitchFamily="34" charset="0"/>
                    </a:rPr>
                    <m:t>+</m:t>
                  </m:r>
                  <m:acc>
                    <m:accPr>
                      <m:chr m:val="̃"/>
                      <m:ctrlPr>
                        <a:rPr lang="en-US" b="0" i="1" smtClean="0">
                          <a:solidFill>
                            <a:srgbClr val="3A81BA"/>
                          </a:solidFill>
                          <a:latin typeface="Cambria Math" panose="02040503050406030204" pitchFamily="18" charset="0"/>
                          <a:cs typeface="Calibri" panose="020F0502020204030204" pitchFamily="34" charset="0"/>
                        </a:rPr>
                      </m:ctrlPr>
                    </m:accPr>
                    <m:e>
                      <m:r>
                        <a:rPr lang="en-US" b="0" i="1" smtClean="0">
                          <a:solidFill>
                            <a:srgbClr val="3A81BA"/>
                          </a:solidFill>
                          <a:latin typeface="Cambria Math" panose="02040503050406030204" pitchFamily="18" charset="0"/>
                          <a:cs typeface="Calibri" panose="020F0502020204030204" pitchFamily="34" charset="0"/>
                        </a:rPr>
                        <m:t>𝐽</m:t>
                      </m:r>
                    </m:e>
                  </m:acc>
                </m:oMath>
              </a14:m>
              <a:endParaRPr lang="en-US" i="1" dirty="0">
                <a:solidFill>
                  <a:srgbClr val="3A81BA"/>
                </a:solidFill>
                <a:latin typeface="Calibri" panose="020F0502020204030204" pitchFamily="34" charset="0"/>
                <a:cs typeface="Calibri" panose="020F0502020204030204" pitchFamily="34" charset="0"/>
              </a:endParaRPr>
            </a:p>
          </dgm:t>
        </dgm:pt>
      </mc:Choice>
      <mc:Fallback>
        <dgm:pt modelId="{96375B01-29D2-415C-9F8F-FEBC32A1E20D}">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total cost per control as </a:t>
              </a:r>
              <a:r>
                <a:rPr lang="en-US" b="0" i="0">
                  <a:solidFill>
                    <a:srgbClr val="3A81BA"/>
                  </a:solidFill>
                  <a:latin typeface="Cambria Math" panose="02040503050406030204" pitchFamily="18" charset="0"/>
                  <a:cs typeface="Calibri" panose="020F0502020204030204" pitchFamily="34" charset="0"/>
                </a:rPr>
                <a:t>𝑔+𝐽 ̃</a:t>
              </a:r>
              <a:endParaRPr lang="en-US" i="1" dirty="0">
                <a:solidFill>
                  <a:srgbClr val="3A81BA"/>
                </a:solidFill>
                <a:latin typeface="Calibri" panose="020F0502020204030204" pitchFamily="34" charset="0"/>
                <a:cs typeface="Calibri" panose="020F0502020204030204" pitchFamily="34" charset="0"/>
              </a:endParaRPr>
            </a:p>
          </dgm:t>
        </dgm:pt>
      </mc:Fallback>
    </mc:AlternateConten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rgbClr val="3A81BA"/>
        </a:solidFill>
        <a:ln>
          <a:solidFill>
            <a:srgbClr val="3A81BA"/>
          </a:solidFill>
        </a:ln>
      </dgm:spPr>
      <dgm:t>
        <a:bodyPr/>
        <a:lstStyle/>
        <a:p>
          <a:r>
            <a:rPr lang="en-US" i="1" dirty="0">
              <a:solidFill>
                <a:schemeClr val="bg1"/>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4745180-1795-4645-8A71-68D71710308C}"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1A9FDBB4-4C1C-430C-AFE1-07166CA989E1}">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Approximate state cost</a:t>
          </a:r>
          <a:endParaRPr lang="en-US" i="1" dirty="0">
            <a:solidFill>
              <a:srgbClr val="3A81BA"/>
            </a:solidFill>
            <a:latin typeface="Calibri" panose="020F0502020204030204" pitchFamily="34" charset="0"/>
            <a:cs typeface="Calibri" panose="020F0502020204030204" pitchFamily="34" charset="0"/>
          </a:endParaRPr>
        </a:p>
      </dgm:t>
    </dgm:pt>
    <dgm:pt modelId="{D14D2C91-7894-4C49-BA8C-54D13C2A529B}" type="parTrans" cxnId="{8B4B4069-F07D-43F6-BCD7-38472988A8E9}">
      <dgm:prSet/>
      <dgm:spPr/>
      <dgm:t>
        <a:bodyPr/>
        <a:lstStyle/>
        <a:p>
          <a:endParaRPr lang="en-US"/>
        </a:p>
      </dgm:t>
    </dgm:pt>
    <dgm:pt modelId="{1049F236-9D75-4047-8224-634EF4DA71A1}" type="sibTrans" cxnId="{8B4B4069-F07D-43F6-BCD7-38472988A8E9}">
      <dgm:prSet/>
      <dgm:spPr>
        <a:ln w="28575">
          <a:solidFill>
            <a:srgbClr val="3A81BA"/>
          </a:solidFill>
        </a:ln>
      </dgm:spPr>
      <dgm:t>
        <a:bodyPr/>
        <a:lstStyle/>
        <a:p>
          <a:endParaRPr lang="en-US"/>
        </a:p>
      </dgm:t>
    </dgm:pt>
    <dgm:pt modelId="{566C88FB-DA41-42CB-8028-74395D863554}">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Determine allowable controls</a:t>
          </a:r>
        </a:p>
      </dgm:t>
    </dgm:pt>
    <dgm:pt modelId="{A8FB42B4-A152-4742-9606-A6A62EBE6024}" type="parTrans" cxnId="{8F8CBBE8-8CE6-4359-9FDA-FF09B845972D}">
      <dgm:prSet/>
      <dgm:spPr/>
      <dgm:t>
        <a:bodyPr/>
        <a:lstStyle/>
        <a:p>
          <a:endParaRPr lang="en-US"/>
        </a:p>
      </dgm:t>
    </dgm:pt>
    <dgm:pt modelId="{124FC3CF-3CEE-49CC-89F4-31C8BA91CD6C}" type="sibTrans" cxnId="{8F8CBBE8-8CE6-4359-9FDA-FF09B845972D}">
      <dgm:prSet/>
      <dgm:spPr>
        <a:ln w="28575">
          <a:solidFill>
            <a:srgbClr val="3A81BA"/>
          </a:solidFill>
        </a:ln>
      </dgm:spPr>
      <dgm:t>
        <a:bodyPr/>
        <a:lstStyle/>
        <a:p>
          <a:endParaRPr lang="en-US"/>
        </a:p>
      </dgm:t>
    </dgm:pt>
    <dgm:pt modelId="{E362FD38-EA2C-4325-AE39-18F7F1EE91C9}">
      <dgm:prSet phldrT="[Text]"/>
      <dgm:spPr>
        <a:blipFill>
          <a:blip xmlns:r="http://schemas.openxmlformats.org/officeDocument/2006/relationships" r:embed="rId1"/>
          <a:stretch>
            <a:fillRect/>
          </a:stretch>
        </a:blipFill>
        <a:ln>
          <a:solidFill>
            <a:srgbClr val="3A81BA"/>
          </a:solidFill>
        </a:ln>
      </dgm:spPr>
      <dgm:t>
        <a:bodyPr/>
        <a:lstStyle/>
        <a:p>
          <a:r>
            <a:rPr lang="en-US">
              <a:noFill/>
            </a:rPr>
            <a:t> </a:t>
          </a:r>
        </a:p>
      </dgm:t>
    </dgm:pt>
    <dgm:pt modelId="{18C8ECCD-FF98-4425-B1EC-949B89203B3C}" type="parTrans" cxnId="{7DB54A84-AD7F-4F2B-9736-FEF044191EA9}">
      <dgm:prSet/>
      <dgm:spPr/>
      <dgm:t>
        <a:bodyPr/>
        <a:lstStyle/>
        <a:p>
          <a:endParaRPr lang="en-US"/>
        </a:p>
      </dgm:t>
    </dgm:pt>
    <dgm:pt modelId="{980055F7-0D3E-488D-85AE-AE2B5CFD83B2}" type="sibTrans" cxnId="{7DB54A84-AD7F-4F2B-9736-FEF044191EA9}">
      <dgm:prSet/>
      <dgm:spPr>
        <a:ln w="28575">
          <a:solidFill>
            <a:srgbClr val="3A81BA"/>
          </a:solidFill>
        </a:ln>
      </dgm:spPr>
      <dgm:t>
        <a:bodyPr/>
        <a:lstStyle/>
        <a:p>
          <a:endParaRPr lang="en-US"/>
        </a:p>
      </dgm:t>
    </dgm:pt>
    <dgm:pt modelId="{CDE5AF1D-8FCB-4163-A3A4-74A0975BA7A5}">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Draw control randomly from costs</a:t>
          </a:r>
        </a:p>
      </dgm:t>
    </dgm:pt>
    <dgm:pt modelId="{06F93191-F0DB-4CE7-B017-596AC9D3E7A3}" type="parTrans" cxnId="{0D369D40-3150-4369-8259-47256228A44B}">
      <dgm:prSet/>
      <dgm:spPr/>
      <dgm:t>
        <a:bodyPr/>
        <a:lstStyle/>
        <a:p>
          <a:endParaRPr lang="en-US"/>
        </a:p>
      </dgm:t>
    </dgm:pt>
    <dgm:pt modelId="{B48A3837-B7B2-4196-BB49-C7AAAD699EEA}" type="sibTrans" cxnId="{0D369D40-3150-4369-8259-47256228A44B}">
      <dgm:prSet/>
      <dgm:spPr>
        <a:ln w="28575">
          <a:solidFill>
            <a:srgbClr val="3A81BA"/>
          </a:solidFill>
        </a:ln>
      </dgm:spPr>
      <dgm:t>
        <a:bodyPr/>
        <a:lstStyle/>
        <a:p>
          <a:endParaRPr lang="en-US"/>
        </a:p>
      </dgm:t>
    </dgm:pt>
    <dgm:pt modelId="{5574E711-8074-4AB9-A8BA-0795DA08EBFF}">
      <dgm:prSet phldrT="[Text]"/>
      <dgm:spPr>
        <a:solidFill>
          <a:schemeClr val="bg1"/>
        </a:solidFill>
        <a:ln>
          <a:solidFill>
            <a:srgbClr val="3A81BA"/>
          </a:solidFill>
        </a:ln>
      </dgm:spPr>
      <dgm:t>
        <a:bodyPr/>
        <a:lstStyle/>
        <a:p>
          <a:r>
            <a:rPr lang="en-US" dirty="0">
              <a:solidFill>
                <a:srgbClr val="3A81BA"/>
              </a:solidFill>
              <a:latin typeface="Calibri" panose="020F0502020204030204" pitchFamily="34" charset="0"/>
              <a:cs typeface="Calibri" panose="020F0502020204030204" pitchFamily="34" charset="0"/>
            </a:rPr>
            <a:t>Output next state </a:t>
          </a:r>
          <a:r>
            <a:rPr lang="en-US" i="1" dirty="0">
              <a:solidFill>
                <a:srgbClr val="3A81BA"/>
              </a:solidFill>
              <a:latin typeface="Calibri" panose="020F0502020204030204" pitchFamily="34" charset="0"/>
              <a:cs typeface="Calibri" panose="020F0502020204030204" pitchFamily="34" charset="0"/>
            </a:rPr>
            <a:t>x</a:t>
          </a:r>
          <a:r>
            <a:rPr lang="en-US" i="1" baseline="30000" dirty="0">
              <a:solidFill>
                <a:srgbClr val="3A81BA"/>
              </a:solidFill>
              <a:latin typeface="Calibri" panose="020F0502020204030204" pitchFamily="34" charset="0"/>
              <a:cs typeface="Calibri" panose="020F0502020204030204" pitchFamily="34" charset="0"/>
            </a:rPr>
            <a:t>+</a:t>
          </a:r>
          <a:endParaRPr lang="en-US" dirty="0">
            <a:solidFill>
              <a:srgbClr val="3A81BA"/>
            </a:solidFill>
            <a:latin typeface="Calibri" panose="020F0502020204030204" pitchFamily="34" charset="0"/>
            <a:cs typeface="Calibri" panose="020F0502020204030204" pitchFamily="34" charset="0"/>
          </a:endParaRPr>
        </a:p>
      </dgm:t>
    </dgm:pt>
    <dgm:pt modelId="{14F541D5-6C8F-4C08-B0D9-E68A77DF712C}" type="parTrans" cxnId="{97D5CF39-AF67-4C1E-95B6-13A7917926D6}">
      <dgm:prSet/>
      <dgm:spPr/>
      <dgm:t>
        <a:bodyPr/>
        <a:lstStyle/>
        <a:p>
          <a:endParaRPr lang="en-US"/>
        </a:p>
      </dgm:t>
    </dgm:pt>
    <dgm:pt modelId="{BF5C43DE-3435-4C37-A2D0-D1D6F9768657}" type="sibTrans" cxnId="{97D5CF39-AF67-4C1E-95B6-13A7917926D6}">
      <dgm:prSet/>
      <dgm:spPr>
        <a:ln w="28575">
          <a:solidFill>
            <a:srgbClr val="3A81BA"/>
          </a:solidFill>
        </a:ln>
      </dgm:spPr>
      <dgm:t>
        <a:bodyPr/>
        <a:lstStyle/>
        <a:p>
          <a:endParaRPr lang="en-US"/>
        </a:p>
      </dgm:t>
    </dgm:pt>
    <dgm:pt modelId="{7F173D9F-B68A-421C-84F0-734E38C20428}">
      <dgm:prSet phldrT="[Text]"/>
      <dgm:spPr>
        <a:solidFill>
          <a:srgbClr val="3A81BA"/>
        </a:solidFill>
        <a:ln>
          <a:solidFill>
            <a:srgbClr val="3A81BA"/>
          </a:solidFill>
        </a:ln>
      </dgm:spPr>
      <dgm:t>
        <a:bodyPr/>
        <a:lstStyle/>
        <a:p>
          <a:r>
            <a:rPr lang="en-US" dirty="0">
              <a:solidFill>
                <a:schemeClr val="bg1"/>
              </a:solidFill>
              <a:latin typeface="Calibri" panose="020F0502020204030204" pitchFamily="34" charset="0"/>
              <a:cs typeface="Calibri" panose="020F0502020204030204" pitchFamily="34" charset="0"/>
            </a:rPr>
            <a:t>Evaluate temporal difference</a:t>
          </a:r>
          <a:endParaRPr lang="en-US" i="1" dirty="0">
            <a:solidFill>
              <a:schemeClr val="bg1"/>
            </a:solidFill>
            <a:latin typeface="Calibri" panose="020F0502020204030204" pitchFamily="34" charset="0"/>
            <a:cs typeface="Calibri" panose="020F0502020204030204" pitchFamily="34" charset="0"/>
          </a:endParaRPr>
        </a:p>
      </dgm:t>
    </dgm:pt>
    <dgm:pt modelId="{4B2C18FB-6448-426F-86E9-B39FAFDED94F}" type="parTrans" cxnId="{FB53BD73-A47C-41BA-A0D8-7D601AFDC590}">
      <dgm:prSet/>
      <dgm:spPr/>
      <dgm:t>
        <a:bodyPr/>
        <a:lstStyle/>
        <a:p>
          <a:endParaRPr lang="en-US"/>
        </a:p>
      </dgm:t>
    </dgm:pt>
    <dgm:pt modelId="{B6DBEBD9-1D3D-4DA0-9E38-05188D2BF2C4}" type="sibTrans" cxnId="{FB53BD73-A47C-41BA-A0D8-7D601AFDC590}">
      <dgm:prSet/>
      <dgm:spPr>
        <a:ln w="28575">
          <a:solidFill>
            <a:srgbClr val="3A81BA"/>
          </a:solidFill>
        </a:ln>
      </dgm:spPr>
      <dgm:t>
        <a:bodyPr/>
        <a:lstStyle/>
        <a:p>
          <a:endParaRPr lang="en-US"/>
        </a:p>
      </dgm:t>
    </dgm:pt>
    <dgm:pt modelId="{16B6E3A3-41FA-45BA-873C-CCEDA8E9FA94}">
      <dgm:prSet phldrT="[Text]"/>
      <dgm:spPr>
        <a:blipFill>
          <a:blip xmlns:r="http://schemas.openxmlformats.org/officeDocument/2006/relationships" r:embed="rId2"/>
          <a:stretch>
            <a:fillRect r="-11215" b="-47423"/>
          </a:stretch>
        </a:blipFill>
        <a:ln>
          <a:solidFill>
            <a:srgbClr val="3A81BA"/>
          </a:solidFill>
        </a:ln>
      </dgm:spPr>
      <dgm:t>
        <a:bodyPr/>
        <a:lstStyle/>
        <a:p>
          <a:r>
            <a:rPr lang="en-US">
              <a:noFill/>
            </a:rPr>
            <a:t> </a:t>
          </a:r>
        </a:p>
      </dgm:t>
    </dgm:pt>
    <dgm:pt modelId="{EA35F777-CC90-4006-8D42-EEB082149EEB}" type="parTrans" cxnId="{D2F3A1FF-0D47-4BFE-A402-81FAB145A147}">
      <dgm:prSet/>
      <dgm:spPr/>
      <dgm:t>
        <a:bodyPr/>
        <a:lstStyle/>
        <a:p>
          <a:endParaRPr lang="en-US"/>
        </a:p>
      </dgm:t>
    </dgm:pt>
    <dgm:pt modelId="{73B1F16D-F45C-45FC-8E09-8321A7721D30}" type="sibTrans" cxnId="{D2F3A1FF-0D47-4BFE-A402-81FAB145A147}">
      <dgm:prSet/>
      <dgm:spPr>
        <a:ln w="38100">
          <a:solidFill>
            <a:srgbClr val="2185C5"/>
          </a:solidFill>
        </a:ln>
      </dgm:spPr>
      <dgm:t>
        <a:bodyPr/>
        <a:lstStyle/>
        <a:p>
          <a:endParaRPr lang="en-US"/>
        </a:p>
      </dgm:t>
    </dgm:pt>
    <dgm:pt modelId="{96375B01-29D2-415C-9F8F-FEBC32A1E20D}">
      <dgm:prSet phldrT="[Text]"/>
      <dgm:spPr>
        <a:blipFill>
          <a:blip xmlns:r="http://schemas.openxmlformats.org/officeDocument/2006/relationships" r:embed="rId3"/>
          <a:stretch>
            <a:fillRect r="-623"/>
          </a:stretch>
        </a:blipFill>
        <a:ln>
          <a:solidFill>
            <a:srgbClr val="3A81BA"/>
          </a:solidFill>
        </a:ln>
      </dgm:spPr>
      <dgm:t>
        <a:bodyPr/>
        <a:lstStyle/>
        <a:p>
          <a:r>
            <a:rPr lang="en-US">
              <a:noFill/>
            </a:rPr>
            <a:t> </a:t>
          </a:r>
        </a:p>
      </dgm:t>
    </dgm:pt>
    <dgm:pt modelId="{5CD9F55D-CCE8-4832-8AC0-52E80D328AC1}" type="parTrans" cxnId="{9BA206BA-8FD2-4376-BEB7-4C18BE8AD189}">
      <dgm:prSet/>
      <dgm:spPr/>
      <dgm:t>
        <a:bodyPr/>
        <a:lstStyle/>
        <a:p>
          <a:endParaRPr lang="en-US"/>
        </a:p>
      </dgm:t>
    </dgm:pt>
    <dgm:pt modelId="{E7CA2737-3950-469F-8C68-0AEB2A992D4C}" type="sibTrans" cxnId="{9BA206BA-8FD2-4376-BEB7-4C18BE8AD189}">
      <dgm:prSet/>
      <dgm:spPr>
        <a:ln w="38100">
          <a:solidFill>
            <a:srgbClr val="2185C5"/>
          </a:solidFill>
        </a:ln>
      </dgm:spPr>
      <dgm:t>
        <a:bodyPr/>
        <a:lstStyle/>
        <a:p>
          <a:endParaRPr lang="en-US"/>
        </a:p>
      </dgm:t>
    </dgm:pt>
    <dgm:pt modelId="{C3A434C8-331E-4AA6-93EC-C5ECF4FCDD08}">
      <dgm:prSet phldrT="[Text]"/>
      <dgm:spPr>
        <a:solidFill>
          <a:srgbClr val="3A81BA"/>
        </a:solidFill>
        <a:ln>
          <a:solidFill>
            <a:srgbClr val="3A81BA"/>
          </a:solidFill>
        </a:ln>
      </dgm:spPr>
      <dgm:t>
        <a:bodyPr/>
        <a:lstStyle/>
        <a:p>
          <a:r>
            <a:rPr lang="en-US" i="1" dirty="0">
              <a:solidFill>
                <a:schemeClr val="bg1"/>
              </a:solidFill>
              <a:latin typeface="Calibri" panose="020F0502020204030204" pitchFamily="34" charset="0"/>
              <a:cs typeface="Calibri" panose="020F0502020204030204" pitchFamily="34" charset="0"/>
            </a:rPr>
            <a:t>Update weights</a:t>
          </a:r>
        </a:p>
      </dgm:t>
    </dgm:pt>
    <dgm:pt modelId="{6DAC5CE5-2751-471F-8533-E0A8BE650960}" type="parTrans" cxnId="{8CC79CCE-7651-42ED-969A-8F531D1291DA}">
      <dgm:prSet/>
      <dgm:spPr/>
      <dgm:t>
        <a:bodyPr/>
        <a:lstStyle/>
        <a:p>
          <a:endParaRPr lang="en-US"/>
        </a:p>
      </dgm:t>
    </dgm:pt>
    <dgm:pt modelId="{06E0CCA1-F4D5-4CF1-901B-ADA224FC51BC}" type="sibTrans" cxnId="{8CC79CCE-7651-42ED-969A-8F531D1291DA}">
      <dgm:prSet/>
      <dgm:spPr/>
      <dgm:t>
        <a:bodyPr/>
        <a:lstStyle/>
        <a:p>
          <a:endParaRPr lang="en-US"/>
        </a:p>
      </dgm:t>
    </dgm:pt>
    <dgm:pt modelId="{D2ADEBB0-B0FF-4001-8EDA-BFD2416F51D4}" type="pres">
      <dgm:prSet presAssocID="{A4745180-1795-4645-8A71-68D71710308C}" presName="Name0" presStyleCnt="0">
        <dgm:presLayoutVars>
          <dgm:dir/>
          <dgm:resizeHandles val="exact"/>
        </dgm:presLayoutVars>
      </dgm:prSet>
      <dgm:spPr/>
    </dgm:pt>
    <dgm:pt modelId="{C898AA08-C652-421E-9726-AB41FE7859C7}" type="pres">
      <dgm:prSet presAssocID="{1A9FDBB4-4C1C-430C-AFE1-07166CA989E1}" presName="node" presStyleLbl="node1" presStyleIdx="0" presStyleCnt="9">
        <dgm:presLayoutVars>
          <dgm:bulletEnabled val="1"/>
        </dgm:presLayoutVars>
      </dgm:prSet>
      <dgm:spPr/>
    </dgm:pt>
    <dgm:pt modelId="{1309EE73-C4BB-477F-9B4A-677BEA3472BF}" type="pres">
      <dgm:prSet presAssocID="{1049F236-9D75-4047-8224-634EF4DA71A1}" presName="sibTrans" presStyleLbl="sibTrans1D1" presStyleIdx="0" presStyleCnt="8"/>
      <dgm:spPr/>
    </dgm:pt>
    <dgm:pt modelId="{E6ADC410-7D3F-4795-8458-1901D4AA25D5}" type="pres">
      <dgm:prSet presAssocID="{1049F236-9D75-4047-8224-634EF4DA71A1}" presName="connectorText" presStyleLbl="sibTrans1D1" presStyleIdx="0" presStyleCnt="8"/>
      <dgm:spPr/>
    </dgm:pt>
    <dgm:pt modelId="{5ED56ABB-596D-4B31-A799-1DEF38E1712E}" type="pres">
      <dgm:prSet presAssocID="{566C88FB-DA41-42CB-8028-74395D863554}" presName="node" presStyleLbl="node1" presStyleIdx="1" presStyleCnt="9">
        <dgm:presLayoutVars>
          <dgm:bulletEnabled val="1"/>
        </dgm:presLayoutVars>
      </dgm:prSet>
      <dgm:spPr/>
    </dgm:pt>
    <dgm:pt modelId="{BBD9F627-013C-4585-8C91-DBE8FF4832B6}" type="pres">
      <dgm:prSet presAssocID="{124FC3CF-3CEE-49CC-89F4-31C8BA91CD6C}" presName="sibTrans" presStyleLbl="sibTrans1D1" presStyleIdx="1" presStyleCnt="8"/>
      <dgm:spPr/>
    </dgm:pt>
    <dgm:pt modelId="{00C0F643-03C0-473C-8DC9-BE81AE029404}" type="pres">
      <dgm:prSet presAssocID="{124FC3CF-3CEE-49CC-89F4-31C8BA91CD6C}" presName="connectorText" presStyleLbl="sibTrans1D1" presStyleIdx="1" presStyleCnt="8"/>
      <dgm:spPr/>
    </dgm:pt>
    <dgm:pt modelId="{9175BF67-CA17-4FE7-BB65-92DB9E803906}" type="pres">
      <dgm:prSet presAssocID="{E362FD38-EA2C-4325-AE39-18F7F1EE91C9}" presName="node" presStyleLbl="node1" presStyleIdx="2" presStyleCnt="9">
        <dgm:presLayoutVars>
          <dgm:bulletEnabled val="1"/>
        </dgm:presLayoutVars>
      </dgm:prSet>
      <dgm:spPr/>
    </dgm:pt>
    <dgm:pt modelId="{04D79372-1FA5-4D41-8E78-3422385B8327}" type="pres">
      <dgm:prSet presAssocID="{980055F7-0D3E-488D-85AE-AE2B5CFD83B2}" presName="sibTrans" presStyleLbl="sibTrans1D1" presStyleIdx="2" presStyleCnt="8"/>
      <dgm:spPr/>
    </dgm:pt>
    <dgm:pt modelId="{83B69AE4-1A39-4EE6-A4E4-052D8F1304B5}" type="pres">
      <dgm:prSet presAssocID="{980055F7-0D3E-488D-85AE-AE2B5CFD83B2}" presName="connectorText" presStyleLbl="sibTrans1D1" presStyleIdx="2" presStyleCnt="8"/>
      <dgm:spPr/>
    </dgm:pt>
    <dgm:pt modelId="{72F9D27C-737F-4F41-9C93-6C5FD8C4E316}" type="pres">
      <dgm:prSet presAssocID="{16B6E3A3-41FA-45BA-873C-CCEDA8E9FA94}" presName="node" presStyleLbl="node1" presStyleIdx="3" presStyleCnt="9">
        <dgm:presLayoutVars>
          <dgm:bulletEnabled val="1"/>
        </dgm:presLayoutVars>
      </dgm:prSet>
      <dgm:spPr/>
    </dgm:pt>
    <dgm:pt modelId="{3C07049E-0A7C-443C-BE79-40F417EE7E25}" type="pres">
      <dgm:prSet presAssocID="{73B1F16D-F45C-45FC-8E09-8321A7721D30}" presName="sibTrans" presStyleLbl="sibTrans1D1" presStyleIdx="3" presStyleCnt="8"/>
      <dgm:spPr/>
    </dgm:pt>
    <dgm:pt modelId="{BBAB8315-5929-4AB6-B84D-00CA84C0B87A}" type="pres">
      <dgm:prSet presAssocID="{73B1F16D-F45C-45FC-8E09-8321A7721D30}" presName="connectorText" presStyleLbl="sibTrans1D1" presStyleIdx="3" presStyleCnt="8"/>
      <dgm:spPr/>
    </dgm:pt>
    <dgm:pt modelId="{5132867F-730A-47EF-8330-7C735DD519F1}" type="pres">
      <dgm:prSet presAssocID="{96375B01-29D2-415C-9F8F-FEBC32A1E20D}" presName="node" presStyleLbl="node1" presStyleIdx="4" presStyleCnt="9">
        <dgm:presLayoutVars>
          <dgm:bulletEnabled val="1"/>
        </dgm:presLayoutVars>
      </dgm:prSet>
      <dgm:spPr/>
    </dgm:pt>
    <dgm:pt modelId="{230581D0-A482-4D7F-89ED-636FFB0EC9C1}" type="pres">
      <dgm:prSet presAssocID="{E7CA2737-3950-469F-8C68-0AEB2A992D4C}" presName="sibTrans" presStyleLbl="sibTrans1D1" presStyleIdx="4" presStyleCnt="8"/>
      <dgm:spPr/>
    </dgm:pt>
    <dgm:pt modelId="{43BFA729-C728-46FD-B240-A06721529352}" type="pres">
      <dgm:prSet presAssocID="{E7CA2737-3950-469F-8C68-0AEB2A992D4C}" presName="connectorText" presStyleLbl="sibTrans1D1" presStyleIdx="4" presStyleCnt="8"/>
      <dgm:spPr/>
    </dgm:pt>
    <dgm:pt modelId="{E66D39A5-07D9-4152-B757-D5DBEDE2B755}" type="pres">
      <dgm:prSet presAssocID="{CDE5AF1D-8FCB-4163-A3A4-74A0975BA7A5}" presName="node" presStyleLbl="node1" presStyleIdx="5" presStyleCnt="9">
        <dgm:presLayoutVars>
          <dgm:bulletEnabled val="1"/>
        </dgm:presLayoutVars>
      </dgm:prSet>
      <dgm:spPr/>
    </dgm:pt>
    <dgm:pt modelId="{62C74AEE-B96B-410A-A430-7CE64CFBB6E7}" type="pres">
      <dgm:prSet presAssocID="{B48A3837-B7B2-4196-BB49-C7AAAD699EEA}" presName="sibTrans" presStyleLbl="sibTrans1D1" presStyleIdx="5" presStyleCnt="8"/>
      <dgm:spPr/>
    </dgm:pt>
    <dgm:pt modelId="{103E3250-7914-496C-BE1F-831F9AC479A2}" type="pres">
      <dgm:prSet presAssocID="{B48A3837-B7B2-4196-BB49-C7AAAD699EEA}" presName="connectorText" presStyleLbl="sibTrans1D1" presStyleIdx="5" presStyleCnt="8"/>
      <dgm:spPr/>
    </dgm:pt>
    <dgm:pt modelId="{DF5754B7-88B0-4165-BD7D-52A0558F71D3}" type="pres">
      <dgm:prSet presAssocID="{5574E711-8074-4AB9-A8BA-0795DA08EBFF}" presName="node" presStyleLbl="node1" presStyleIdx="6" presStyleCnt="9">
        <dgm:presLayoutVars>
          <dgm:bulletEnabled val="1"/>
        </dgm:presLayoutVars>
      </dgm:prSet>
      <dgm:spPr/>
    </dgm:pt>
    <dgm:pt modelId="{ABDCA646-6595-4840-87C0-13C8D90E1B7B}" type="pres">
      <dgm:prSet presAssocID="{BF5C43DE-3435-4C37-A2D0-D1D6F9768657}" presName="sibTrans" presStyleLbl="sibTrans1D1" presStyleIdx="6" presStyleCnt="8"/>
      <dgm:spPr/>
    </dgm:pt>
    <dgm:pt modelId="{5F9BC218-AEAF-4112-9FAA-707D6C06A865}" type="pres">
      <dgm:prSet presAssocID="{BF5C43DE-3435-4C37-A2D0-D1D6F9768657}" presName="connectorText" presStyleLbl="sibTrans1D1" presStyleIdx="6" presStyleCnt="8"/>
      <dgm:spPr/>
    </dgm:pt>
    <dgm:pt modelId="{422E81C9-11F3-4F9A-93E2-6378527B1299}" type="pres">
      <dgm:prSet presAssocID="{7F173D9F-B68A-421C-84F0-734E38C20428}" presName="node" presStyleLbl="node1" presStyleIdx="7" presStyleCnt="9">
        <dgm:presLayoutVars>
          <dgm:bulletEnabled val="1"/>
        </dgm:presLayoutVars>
      </dgm:prSet>
      <dgm:spPr/>
    </dgm:pt>
    <dgm:pt modelId="{B2969484-3096-4220-9983-E783C2C10CF3}" type="pres">
      <dgm:prSet presAssocID="{B6DBEBD9-1D3D-4DA0-9E38-05188D2BF2C4}" presName="sibTrans" presStyleLbl="sibTrans1D1" presStyleIdx="7" presStyleCnt="8"/>
      <dgm:spPr/>
    </dgm:pt>
    <dgm:pt modelId="{ADF53342-E853-4BC5-85D4-A43CD97B517E}" type="pres">
      <dgm:prSet presAssocID="{B6DBEBD9-1D3D-4DA0-9E38-05188D2BF2C4}" presName="connectorText" presStyleLbl="sibTrans1D1" presStyleIdx="7" presStyleCnt="8"/>
      <dgm:spPr/>
    </dgm:pt>
    <dgm:pt modelId="{6157D4EE-7B8D-46C9-A77C-7F5C09101F57}" type="pres">
      <dgm:prSet presAssocID="{C3A434C8-331E-4AA6-93EC-C5ECF4FCDD08}" presName="node" presStyleLbl="node1" presStyleIdx="8" presStyleCnt="9">
        <dgm:presLayoutVars>
          <dgm:bulletEnabled val="1"/>
        </dgm:presLayoutVars>
      </dgm:prSet>
      <dgm:spPr/>
    </dgm:pt>
  </dgm:ptLst>
  <dgm:cxnLst>
    <dgm:cxn modelId="{EC565A0F-6E03-448A-8C6A-15DC744A2AFC}" type="presOf" srcId="{73B1F16D-F45C-45FC-8E09-8321A7721D30}" destId="{3C07049E-0A7C-443C-BE79-40F417EE7E25}" srcOrd="0" destOrd="0" presId="urn:microsoft.com/office/officeart/2005/8/layout/bProcess3"/>
    <dgm:cxn modelId="{2C6B4511-D6E9-4537-BE62-C93C1E8AB489}" type="presOf" srcId="{BF5C43DE-3435-4C37-A2D0-D1D6F9768657}" destId="{5F9BC218-AEAF-4112-9FAA-707D6C06A865}" srcOrd="1" destOrd="0" presId="urn:microsoft.com/office/officeart/2005/8/layout/bProcess3"/>
    <dgm:cxn modelId="{DE3BC815-4E9E-4D64-9870-231D3238E752}" type="presOf" srcId="{96375B01-29D2-415C-9F8F-FEBC32A1E20D}" destId="{5132867F-730A-47EF-8330-7C735DD519F1}" srcOrd="0" destOrd="0" presId="urn:microsoft.com/office/officeart/2005/8/layout/bProcess3"/>
    <dgm:cxn modelId="{07511116-C3C2-4717-8C3F-D4BD3D55BB9C}" type="presOf" srcId="{1049F236-9D75-4047-8224-634EF4DA71A1}" destId="{1309EE73-C4BB-477F-9B4A-677BEA3472BF}" srcOrd="0" destOrd="0" presId="urn:microsoft.com/office/officeart/2005/8/layout/bProcess3"/>
    <dgm:cxn modelId="{70EFCC17-5553-43CF-A48D-83B7F02A1B0F}" type="presOf" srcId="{E362FD38-EA2C-4325-AE39-18F7F1EE91C9}" destId="{9175BF67-CA17-4FE7-BB65-92DB9E803906}" srcOrd="0" destOrd="0" presId="urn:microsoft.com/office/officeart/2005/8/layout/bProcess3"/>
    <dgm:cxn modelId="{B381622D-37CE-4E7B-A950-7086F1AABF2F}" type="presOf" srcId="{C3A434C8-331E-4AA6-93EC-C5ECF4FCDD08}" destId="{6157D4EE-7B8D-46C9-A77C-7F5C09101F57}" srcOrd="0" destOrd="0" presId="urn:microsoft.com/office/officeart/2005/8/layout/bProcess3"/>
    <dgm:cxn modelId="{00F72732-2754-4FC8-B473-6EC8E538BA1B}" type="presOf" srcId="{124FC3CF-3CEE-49CC-89F4-31C8BA91CD6C}" destId="{00C0F643-03C0-473C-8DC9-BE81AE029404}" srcOrd="1" destOrd="0" presId="urn:microsoft.com/office/officeart/2005/8/layout/bProcess3"/>
    <dgm:cxn modelId="{97D5CF39-AF67-4C1E-95B6-13A7917926D6}" srcId="{A4745180-1795-4645-8A71-68D71710308C}" destId="{5574E711-8074-4AB9-A8BA-0795DA08EBFF}" srcOrd="6" destOrd="0" parTransId="{14F541D5-6C8F-4C08-B0D9-E68A77DF712C}" sibTransId="{BF5C43DE-3435-4C37-A2D0-D1D6F9768657}"/>
    <dgm:cxn modelId="{85AB6340-DD11-437A-AD61-21313B33825E}" type="presOf" srcId="{1A9FDBB4-4C1C-430C-AFE1-07166CA989E1}" destId="{C898AA08-C652-421E-9726-AB41FE7859C7}" srcOrd="0" destOrd="0" presId="urn:microsoft.com/office/officeart/2005/8/layout/bProcess3"/>
    <dgm:cxn modelId="{0D369D40-3150-4369-8259-47256228A44B}" srcId="{A4745180-1795-4645-8A71-68D71710308C}" destId="{CDE5AF1D-8FCB-4163-A3A4-74A0975BA7A5}" srcOrd="5" destOrd="0" parTransId="{06F93191-F0DB-4CE7-B017-596AC9D3E7A3}" sibTransId="{B48A3837-B7B2-4196-BB49-C7AAAD699EEA}"/>
    <dgm:cxn modelId="{87EABB44-22EA-4006-AA2B-32833910AE7E}" type="presOf" srcId="{B6DBEBD9-1D3D-4DA0-9E38-05188D2BF2C4}" destId="{ADF53342-E853-4BC5-85D4-A43CD97B517E}" srcOrd="1" destOrd="0" presId="urn:microsoft.com/office/officeart/2005/8/layout/bProcess3"/>
    <dgm:cxn modelId="{44FA8866-BAE0-43D4-8183-6AAC96F4A3C4}" type="presOf" srcId="{E7CA2737-3950-469F-8C68-0AEB2A992D4C}" destId="{230581D0-A482-4D7F-89ED-636FFB0EC9C1}" srcOrd="0" destOrd="0" presId="urn:microsoft.com/office/officeart/2005/8/layout/bProcess3"/>
    <dgm:cxn modelId="{8B4B4069-F07D-43F6-BCD7-38472988A8E9}" srcId="{A4745180-1795-4645-8A71-68D71710308C}" destId="{1A9FDBB4-4C1C-430C-AFE1-07166CA989E1}" srcOrd="0" destOrd="0" parTransId="{D14D2C91-7894-4C49-BA8C-54D13C2A529B}" sibTransId="{1049F236-9D75-4047-8224-634EF4DA71A1}"/>
    <dgm:cxn modelId="{CA6BD14B-A5CF-42BC-AAE2-3873798E57CB}" type="presOf" srcId="{566C88FB-DA41-42CB-8028-74395D863554}" destId="{5ED56ABB-596D-4B31-A799-1DEF38E1712E}" srcOrd="0" destOrd="0" presId="urn:microsoft.com/office/officeart/2005/8/layout/bProcess3"/>
    <dgm:cxn modelId="{EF1F7B53-C76C-4A73-8700-5D6CB9C74A2D}" type="presOf" srcId="{A4745180-1795-4645-8A71-68D71710308C}" destId="{D2ADEBB0-B0FF-4001-8EDA-BFD2416F51D4}" srcOrd="0" destOrd="0" presId="urn:microsoft.com/office/officeart/2005/8/layout/bProcess3"/>
    <dgm:cxn modelId="{FB53BD73-A47C-41BA-A0D8-7D601AFDC590}" srcId="{A4745180-1795-4645-8A71-68D71710308C}" destId="{7F173D9F-B68A-421C-84F0-734E38C20428}" srcOrd="7" destOrd="0" parTransId="{4B2C18FB-6448-426F-86E9-B39FAFDED94F}" sibTransId="{B6DBEBD9-1D3D-4DA0-9E38-05188D2BF2C4}"/>
    <dgm:cxn modelId="{948D1E79-5C98-49E0-BE24-56C97AEA66FA}" type="presOf" srcId="{7F173D9F-B68A-421C-84F0-734E38C20428}" destId="{422E81C9-11F3-4F9A-93E2-6378527B1299}" srcOrd="0" destOrd="0" presId="urn:microsoft.com/office/officeart/2005/8/layout/bProcess3"/>
    <dgm:cxn modelId="{783F8E7F-79A4-4941-A1E0-942CDD428DE9}" type="presOf" srcId="{1049F236-9D75-4047-8224-634EF4DA71A1}" destId="{E6ADC410-7D3F-4795-8458-1901D4AA25D5}" srcOrd="1" destOrd="0" presId="urn:microsoft.com/office/officeart/2005/8/layout/bProcess3"/>
    <dgm:cxn modelId="{7DB54A84-AD7F-4F2B-9736-FEF044191EA9}" srcId="{A4745180-1795-4645-8A71-68D71710308C}" destId="{E362FD38-EA2C-4325-AE39-18F7F1EE91C9}" srcOrd="2" destOrd="0" parTransId="{18C8ECCD-FF98-4425-B1EC-949B89203B3C}" sibTransId="{980055F7-0D3E-488D-85AE-AE2B5CFD83B2}"/>
    <dgm:cxn modelId="{197A5D98-D131-4EFA-8B34-9B155EF907E0}" type="presOf" srcId="{B48A3837-B7B2-4196-BB49-C7AAAD699EEA}" destId="{62C74AEE-B96B-410A-A430-7CE64CFBB6E7}" srcOrd="0" destOrd="0" presId="urn:microsoft.com/office/officeart/2005/8/layout/bProcess3"/>
    <dgm:cxn modelId="{007C75AC-A515-4295-8583-B0987F9857C4}" type="presOf" srcId="{BF5C43DE-3435-4C37-A2D0-D1D6F9768657}" destId="{ABDCA646-6595-4840-87C0-13C8D90E1B7B}" srcOrd="0" destOrd="0" presId="urn:microsoft.com/office/officeart/2005/8/layout/bProcess3"/>
    <dgm:cxn modelId="{70C6C1AD-B524-4073-877F-EDC3091C2EAC}" type="presOf" srcId="{124FC3CF-3CEE-49CC-89F4-31C8BA91CD6C}" destId="{BBD9F627-013C-4585-8C91-DBE8FF4832B6}" srcOrd="0" destOrd="0" presId="urn:microsoft.com/office/officeart/2005/8/layout/bProcess3"/>
    <dgm:cxn modelId="{9BFEF6B3-20EC-44B0-A0A2-A52D243DA847}" type="presOf" srcId="{980055F7-0D3E-488D-85AE-AE2B5CFD83B2}" destId="{83B69AE4-1A39-4EE6-A4E4-052D8F1304B5}" srcOrd="1" destOrd="0" presId="urn:microsoft.com/office/officeart/2005/8/layout/bProcess3"/>
    <dgm:cxn modelId="{B6787FB4-3D82-4AC4-A9F8-2BF5EABFA61F}" type="presOf" srcId="{73B1F16D-F45C-45FC-8E09-8321A7721D30}" destId="{BBAB8315-5929-4AB6-B84D-00CA84C0B87A}" srcOrd="1" destOrd="0" presId="urn:microsoft.com/office/officeart/2005/8/layout/bProcess3"/>
    <dgm:cxn modelId="{9BA206BA-8FD2-4376-BEB7-4C18BE8AD189}" srcId="{A4745180-1795-4645-8A71-68D71710308C}" destId="{96375B01-29D2-415C-9F8F-FEBC32A1E20D}" srcOrd="4" destOrd="0" parTransId="{5CD9F55D-CCE8-4832-8AC0-52E80D328AC1}" sibTransId="{E7CA2737-3950-469F-8C68-0AEB2A992D4C}"/>
    <dgm:cxn modelId="{01DFDEBC-2E8D-40B9-87B9-2C4B82D88670}" type="presOf" srcId="{5574E711-8074-4AB9-A8BA-0795DA08EBFF}" destId="{DF5754B7-88B0-4165-BD7D-52A0558F71D3}" srcOrd="0" destOrd="0" presId="urn:microsoft.com/office/officeart/2005/8/layout/bProcess3"/>
    <dgm:cxn modelId="{9B1FD5C4-10FF-45E2-9A5C-71F379839C26}" type="presOf" srcId="{E7CA2737-3950-469F-8C68-0AEB2A992D4C}" destId="{43BFA729-C728-46FD-B240-A06721529352}" srcOrd="1" destOrd="0" presId="urn:microsoft.com/office/officeart/2005/8/layout/bProcess3"/>
    <dgm:cxn modelId="{8CC79CCE-7651-42ED-969A-8F531D1291DA}" srcId="{A4745180-1795-4645-8A71-68D71710308C}" destId="{C3A434C8-331E-4AA6-93EC-C5ECF4FCDD08}" srcOrd="8" destOrd="0" parTransId="{6DAC5CE5-2751-471F-8533-E0A8BE650960}" sibTransId="{06E0CCA1-F4D5-4CF1-901B-ADA224FC51BC}"/>
    <dgm:cxn modelId="{DFCB4FD9-F597-4EFD-B5B4-E719C9419E93}" type="presOf" srcId="{980055F7-0D3E-488D-85AE-AE2B5CFD83B2}" destId="{04D79372-1FA5-4D41-8E78-3422385B8327}" srcOrd="0" destOrd="0" presId="urn:microsoft.com/office/officeart/2005/8/layout/bProcess3"/>
    <dgm:cxn modelId="{8F8CBBE8-8CE6-4359-9FDA-FF09B845972D}" srcId="{A4745180-1795-4645-8A71-68D71710308C}" destId="{566C88FB-DA41-42CB-8028-74395D863554}" srcOrd="1" destOrd="0" parTransId="{A8FB42B4-A152-4742-9606-A6A62EBE6024}" sibTransId="{124FC3CF-3CEE-49CC-89F4-31C8BA91CD6C}"/>
    <dgm:cxn modelId="{82B237EB-A08A-41CD-970A-D08E519F05A4}" type="presOf" srcId="{16B6E3A3-41FA-45BA-873C-CCEDA8E9FA94}" destId="{72F9D27C-737F-4F41-9C93-6C5FD8C4E316}" srcOrd="0" destOrd="0" presId="urn:microsoft.com/office/officeart/2005/8/layout/bProcess3"/>
    <dgm:cxn modelId="{C70C60EF-6C64-46B4-993C-C6CB46E49158}" type="presOf" srcId="{B48A3837-B7B2-4196-BB49-C7AAAD699EEA}" destId="{103E3250-7914-496C-BE1F-831F9AC479A2}" srcOrd="1" destOrd="0" presId="urn:microsoft.com/office/officeart/2005/8/layout/bProcess3"/>
    <dgm:cxn modelId="{D14040FC-A253-4DE7-970B-AC8E2C69103E}" type="presOf" srcId="{B6DBEBD9-1D3D-4DA0-9E38-05188D2BF2C4}" destId="{B2969484-3096-4220-9983-E783C2C10CF3}" srcOrd="0" destOrd="0" presId="urn:microsoft.com/office/officeart/2005/8/layout/bProcess3"/>
    <dgm:cxn modelId="{8A1DBBFD-8D8F-4EEC-B9FD-74A4864F215C}" type="presOf" srcId="{CDE5AF1D-8FCB-4163-A3A4-74A0975BA7A5}" destId="{E66D39A5-07D9-4152-B757-D5DBEDE2B755}" srcOrd="0" destOrd="0" presId="urn:microsoft.com/office/officeart/2005/8/layout/bProcess3"/>
    <dgm:cxn modelId="{D2F3A1FF-0D47-4BFE-A402-81FAB145A147}" srcId="{A4745180-1795-4645-8A71-68D71710308C}" destId="{16B6E3A3-41FA-45BA-873C-CCEDA8E9FA94}" srcOrd="3" destOrd="0" parTransId="{EA35F777-CC90-4006-8D42-EEB082149EEB}" sibTransId="{73B1F16D-F45C-45FC-8E09-8321A7721D30}"/>
    <dgm:cxn modelId="{5261A99C-679A-41D4-AC5F-45371C120361}" type="presParOf" srcId="{D2ADEBB0-B0FF-4001-8EDA-BFD2416F51D4}" destId="{C898AA08-C652-421E-9726-AB41FE7859C7}" srcOrd="0" destOrd="0" presId="urn:microsoft.com/office/officeart/2005/8/layout/bProcess3"/>
    <dgm:cxn modelId="{84FFEA08-44B2-407C-A18F-E4FD23B1B2DD}" type="presParOf" srcId="{D2ADEBB0-B0FF-4001-8EDA-BFD2416F51D4}" destId="{1309EE73-C4BB-477F-9B4A-677BEA3472BF}" srcOrd="1" destOrd="0" presId="urn:microsoft.com/office/officeart/2005/8/layout/bProcess3"/>
    <dgm:cxn modelId="{80BCF221-9828-4310-8E64-632DB3666962}" type="presParOf" srcId="{1309EE73-C4BB-477F-9B4A-677BEA3472BF}" destId="{E6ADC410-7D3F-4795-8458-1901D4AA25D5}" srcOrd="0" destOrd="0" presId="urn:microsoft.com/office/officeart/2005/8/layout/bProcess3"/>
    <dgm:cxn modelId="{ADA21B54-191A-4D65-9131-27ECDDEA0042}" type="presParOf" srcId="{D2ADEBB0-B0FF-4001-8EDA-BFD2416F51D4}" destId="{5ED56ABB-596D-4B31-A799-1DEF38E1712E}" srcOrd="2" destOrd="0" presId="urn:microsoft.com/office/officeart/2005/8/layout/bProcess3"/>
    <dgm:cxn modelId="{B933F67A-42A6-4FC2-8944-D45DDE0991C5}" type="presParOf" srcId="{D2ADEBB0-B0FF-4001-8EDA-BFD2416F51D4}" destId="{BBD9F627-013C-4585-8C91-DBE8FF4832B6}" srcOrd="3" destOrd="0" presId="urn:microsoft.com/office/officeart/2005/8/layout/bProcess3"/>
    <dgm:cxn modelId="{8FADC03F-6916-4A37-8CAB-2BE280A08B42}" type="presParOf" srcId="{BBD9F627-013C-4585-8C91-DBE8FF4832B6}" destId="{00C0F643-03C0-473C-8DC9-BE81AE029404}" srcOrd="0" destOrd="0" presId="urn:microsoft.com/office/officeart/2005/8/layout/bProcess3"/>
    <dgm:cxn modelId="{348506D4-E135-4FD3-BB36-9B2987AE82D5}" type="presParOf" srcId="{D2ADEBB0-B0FF-4001-8EDA-BFD2416F51D4}" destId="{9175BF67-CA17-4FE7-BB65-92DB9E803906}" srcOrd="4" destOrd="0" presId="urn:microsoft.com/office/officeart/2005/8/layout/bProcess3"/>
    <dgm:cxn modelId="{8B71AC11-0752-4D35-BA7D-50FD054E204A}" type="presParOf" srcId="{D2ADEBB0-B0FF-4001-8EDA-BFD2416F51D4}" destId="{04D79372-1FA5-4D41-8E78-3422385B8327}" srcOrd="5" destOrd="0" presId="urn:microsoft.com/office/officeart/2005/8/layout/bProcess3"/>
    <dgm:cxn modelId="{411D7729-9FBF-422B-8FE8-9E38BFF50564}" type="presParOf" srcId="{04D79372-1FA5-4D41-8E78-3422385B8327}" destId="{83B69AE4-1A39-4EE6-A4E4-052D8F1304B5}" srcOrd="0" destOrd="0" presId="urn:microsoft.com/office/officeart/2005/8/layout/bProcess3"/>
    <dgm:cxn modelId="{C6CE2EEB-85F4-4C47-9EEE-72E9106AF76B}" type="presParOf" srcId="{D2ADEBB0-B0FF-4001-8EDA-BFD2416F51D4}" destId="{72F9D27C-737F-4F41-9C93-6C5FD8C4E316}" srcOrd="6" destOrd="0" presId="urn:microsoft.com/office/officeart/2005/8/layout/bProcess3"/>
    <dgm:cxn modelId="{485F54C9-570B-433D-8623-00B402AB4AB6}" type="presParOf" srcId="{D2ADEBB0-B0FF-4001-8EDA-BFD2416F51D4}" destId="{3C07049E-0A7C-443C-BE79-40F417EE7E25}" srcOrd="7" destOrd="0" presId="urn:microsoft.com/office/officeart/2005/8/layout/bProcess3"/>
    <dgm:cxn modelId="{361EF7DD-E70F-427B-8101-6C6B6EC4D23B}" type="presParOf" srcId="{3C07049E-0A7C-443C-BE79-40F417EE7E25}" destId="{BBAB8315-5929-4AB6-B84D-00CA84C0B87A}" srcOrd="0" destOrd="0" presId="urn:microsoft.com/office/officeart/2005/8/layout/bProcess3"/>
    <dgm:cxn modelId="{73CC42FA-280C-4CD1-9644-36EB630E1174}" type="presParOf" srcId="{D2ADEBB0-B0FF-4001-8EDA-BFD2416F51D4}" destId="{5132867F-730A-47EF-8330-7C735DD519F1}" srcOrd="8" destOrd="0" presId="urn:microsoft.com/office/officeart/2005/8/layout/bProcess3"/>
    <dgm:cxn modelId="{86E742C7-8E22-4DFA-B01C-3C6197D5A60D}" type="presParOf" srcId="{D2ADEBB0-B0FF-4001-8EDA-BFD2416F51D4}" destId="{230581D0-A482-4D7F-89ED-636FFB0EC9C1}" srcOrd="9" destOrd="0" presId="urn:microsoft.com/office/officeart/2005/8/layout/bProcess3"/>
    <dgm:cxn modelId="{7A2ACA1B-8B48-4ADF-A983-ED7C512F2A55}" type="presParOf" srcId="{230581D0-A482-4D7F-89ED-636FFB0EC9C1}" destId="{43BFA729-C728-46FD-B240-A06721529352}" srcOrd="0" destOrd="0" presId="urn:microsoft.com/office/officeart/2005/8/layout/bProcess3"/>
    <dgm:cxn modelId="{1846E732-13A6-4FBB-AB4E-03DA61EDEEEC}" type="presParOf" srcId="{D2ADEBB0-B0FF-4001-8EDA-BFD2416F51D4}" destId="{E66D39A5-07D9-4152-B757-D5DBEDE2B755}" srcOrd="10" destOrd="0" presId="urn:microsoft.com/office/officeart/2005/8/layout/bProcess3"/>
    <dgm:cxn modelId="{16E68A8F-4E8D-41A8-A6A6-FAACF9467282}" type="presParOf" srcId="{D2ADEBB0-B0FF-4001-8EDA-BFD2416F51D4}" destId="{62C74AEE-B96B-410A-A430-7CE64CFBB6E7}" srcOrd="11" destOrd="0" presId="urn:microsoft.com/office/officeart/2005/8/layout/bProcess3"/>
    <dgm:cxn modelId="{128DE5FF-56BC-4467-B88B-2197852E6961}" type="presParOf" srcId="{62C74AEE-B96B-410A-A430-7CE64CFBB6E7}" destId="{103E3250-7914-496C-BE1F-831F9AC479A2}" srcOrd="0" destOrd="0" presId="urn:microsoft.com/office/officeart/2005/8/layout/bProcess3"/>
    <dgm:cxn modelId="{B40BAEB1-A8B7-43F9-98FB-00387E2F3BC4}" type="presParOf" srcId="{D2ADEBB0-B0FF-4001-8EDA-BFD2416F51D4}" destId="{DF5754B7-88B0-4165-BD7D-52A0558F71D3}" srcOrd="12" destOrd="0" presId="urn:microsoft.com/office/officeart/2005/8/layout/bProcess3"/>
    <dgm:cxn modelId="{3E6075DA-0A92-4B57-B22C-4586821AF364}" type="presParOf" srcId="{D2ADEBB0-B0FF-4001-8EDA-BFD2416F51D4}" destId="{ABDCA646-6595-4840-87C0-13C8D90E1B7B}" srcOrd="13" destOrd="0" presId="urn:microsoft.com/office/officeart/2005/8/layout/bProcess3"/>
    <dgm:cxn modelId="{12FFB5D0-2F88-4FA5-A7EF-AD774D929A8E}" type="presParOf" srcId="{ABDCA646-6595-4840-87C0-13C8D90E1B7B}" destId="{5F9BC218-AEAF-4112-9FAA-707D6C06A865}" srcOrd="0" destOrd="0" presId="urn:microsoft.com/office/officeart/2005/8/layout/bProcess3"/>
    <dgm:cxn modelId="{D1548D72-2798-444D-8870-7ADD80F1E5F5}" type="presParOf" srcId="{D2ADEBB0-B0FF-4001-8EDA-BFD2416F51D4}" destId="{422E81C9-11F3-4F9A-93E2-6378527B1299}" srcOrd="14" destOrd="0" presId="urn:microsoft.com/office/officeart/2005/8/layout/bProcess3"/>
    <dgm:cxn modelId="{97C23491-497B-40A5-AD90-8508BB85B2C9}" type="presParOf" srcId="{D2ADEBB0-B0FF-4001-8EDA-BFD2416F51D4}" destId="{B2969484-3096-4220-9983-E783C2C10CF3}" srcOrd="15" destOrd="0" presId="urn:microsoft.com/office/officeart/2005/8/layout/bProcess3"/>
    <dgm:cxn modelId="{1DD5FEE3-727E-48FA-BDE3-A78919E48560}" type="presParOf" srcId="{B2969484-3096-4220-9983-E783C2C10CF3}" destId="{ADF53342-E853-4BC5-85D4-A43CD97B517E}" srcOrd="0" destOrd="0" presId="urn:microsoft.com/office/officeart/2005/8/layout/bProcess3"/>
    <dgm:cxn modelId="{1A550572-5059-41A2-8EBA-4169D19BBD4C}" type="presParOf" srcId="{D2ADEBB0-B0FF-4001-8EDA-BFD2416F51D4}" destId="{6157D4EE-7B8D-46C9-A77C-7F5C09101F57}" srcOrd="1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8D1D16-A3DA-47F2-8677-8FB4FABB8E34}"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493A5883-9F1C-4482-A9D8-EB4B8B0E5E1F}">
      <dgm:prSet phldrT="[Text]"/>
      <dgm:spPr>
        <a:solidFill>
          <a:srgbClr val="7ECEFD"/>
        </a:solidFill>
        <a:ln w="57150">
          <a:solidFill>
            <a:srgbClr val="2185C5"/>
          </a:solidFill>
        </a:ln>
      </dgm:spPr>
      <dgm:t>
        <a:bodyPr/>
        <a:lstStyle/>
        <a:p>
          <a:r>
            <a:rPr lang="en-US" b="1" dirty="0">
              <a:latin typeface="Tw Cen MT" panose="020B0602020104020603" pitchFamily="34" charset="0"/>
            </a:rPr>
            <a:t>SDPC</a:t>
          </a:r>
        </a:p>
      </dgm:t>
    </dgm:pt>
    <dgm:pt modelId="{A0315AA5-5EBC-4035-873D-98FB891D7452}" type="parTrans" cxnId="{0AB110BE-C9BB-4653-A8EC-A76B4410C2F0}">
      <dgm:prSet/>
      <dgm:spPr/>
      <dgm:t>
        <a:bodyPr/>
        <a:lstStyle/>
        <a:p>
          <a:endParaRPr lang="en-US"/>
        </a:p>
      </dgm:t>
    </dgm:pt>
    <dgm:pt modelId="{148A9BDF-524C-424D-B28B-CC12208931D5}" type="sibTrans" cxnId="{0AB110BE-C9BB-4653-A8EC-A76B4410C2F0}">
      <dgm:prSet/>
      <dgm:spPr/>
      <dgm:t>
        <a:bodyPr/>
        <a:lstStyle/>
        <a:p>
          <a:endParaRPr lang="en-US"/>
        </a:p>
      </dgm:t>
    </dgm:pt>
    <dgm:pt modelId="{12AA8391-57FE-43B9-B162-24CD70A0BD69}">
      <dgm:prSet phldrT="[Text]"/>
      <dgm:spPr/>
      <dgm:t>
        <a:bodyPr/>
        <a:lstStyle/>
        <a:p>
          <a:r>
            <a:rPr lang="en-US" dirty="0"/>
            <a:t>Continually receives orders</a:t>
          </a:r>
        </a:p>
      </dgm:t>
    </dgm:pt>
    <dgm:pt modelId="{8DC85F83-9C69-4DD6-8551-BDF188ACE1D4}" type="parTrans" cxnId="{62DDA7E2-85A4-41FE-A90F-0AF91B9E8E7B}">
      <dgm:prSet/>
      <dgm:spPr/>
      <dgm:t>
        <a:bodyPr/>
        <a:lstStyle/>
        <a:p>
          <a:endParaRPr lang="en-US"/>
        </a:p>
      </dgm:t>
    </dgm:pt>
    <dgm:pt modelId="{88E11BCD-3591-4E67-8942-9B8AF5576ACB}" type="sibTrans" cxnId="{62DDA7E2-85A4-41FE-A90F-0AF91B9E8E7B}">
      <dgm:prSet/>
      <dgm:spPr/>
      <dgm:t>
        <a:bodyPr/>
        <a:lstStyle/>
        <a:p>
          <a:endParaRPr lang="en-US"/>
        </a:p>
      </dgm:t>
    </dgm:pt>
    <dgm:pt modelId="{86B2AD29-D8FB-441B-9428-EE1A4F71FD91}">
      <dgm:prSet phldrT="[Text]"/>
      <dgm:spPr>
        <a:solidFill>
          <a:srgbClr val="F20253"/>
        </a:solidFill>
      </dgm:spPr>
      <dgm:t>
        <a:bodyPr/>
        <a:lstStyle/>
        <a:p>
          <a:r>
            <a:rPr lang="en-US" dirty="0"/>
            <a:t>Decides which order to satisfy</a:t>
          </a:r>
        </a:p>
      </dgm:t>
    </dgm:pt>
    <dgm:pt modelId="{4A597993-BA50-4DFB-B22F-5ED1A36C87A2}" type="parTrans" cxnId="{CB9447EF-A648-486D-B56D-E87B46DA787B}">
      <dgm:prSet/>
      <dgm:spPr/>
      <dgm:t>
        <a:bodyPr/>
        <a:lstStyle/>
        <a:p>
          <a:endParaRPr lang="en-US"/>
        </a:p>
      </dgm:t>
    </dgm:pt>
    <dgm:pt modelId="{9FFE1879-AD57-4844-AE82-EB16FB60E100}" type="sibTrans" cxnId="{CB9447EF-A648-486D-B56D-E87B46DA787B}">
      <dgm:prSet/>
      <dgm:spPr/>
      <dgm:t>
        <a:bodyPr/>
        <a:lstStyle/>
        <a:p>
          <a:endParaRPr lang="en-US"/>
        </a:p>
      </dgm:t>
    </dgm:pt>
    <dgm:pt modelId="{EB53A24E-CCF9-4D57-A46C-01C4E7537FB4}">
      <dgm:prSet phldrT="[Text]"/>
      <dgm:spPr/>
      <dgm:t>
        <a:bodyPr/>
        <a:lstStyle/>
        <a:p>
          <a:r>
            <a:rPr lang="en-US" dirty="0"/>
            <a:t>Bakes pizza as it drives</a:t>
          </a:r>
        </a:p>
      </dgm:t>
    </dgm:pt>
    <dgm:pt modelId="{7AE7FC67-D83A-4827-92AB-2FD8CE3CBE1C}" type="parTrans" cxnId="{1E66BBEF-A743-48CC-AA15-D2F36490013D}">
      <dgm:prSet/>
      <dgm:spPr/>
      <dgm:t>
        <a:bodyPr/>
        <a:lstStyle/>
        <a:p>
          <a:endParaRPr lang="en-US"/>
        </a:p>
      </dgm:t>
    </dgm:pt>
    <dgm:pt modelId="{74B6E51C-1C3C-4709-B517-1D1074AB34FE}" type="sibTrans" cxnId="{1E66BBEF-A743-48CC-AA15-D2F36490013D}">
      <dgm:prSet/>
      <dgm:spPr/>
      <dgm:t>
        <a:bodyPr/>
        <a:lstStyle/>
        <a:p>
          <a:endParaRPr lang="en-US"/>
        </a:p>
      </dgm:t>
    </dgm:pt>
    <dgm:pt modelId="{36683533-B828-40CE-84A1-B878ECA906C7}">
      <dgm:prSet phldrT="[Text]"/>
      <dgm:spPr/>
      <dgm:t>
        <a:bodyPr/>
        <a:lstStyle/>
        <a:p>
          <a:r>
            <a:rPr lang="en-US" dirty="0"/>
            <a:t>Moves to deliver order</a:t>
          </a:r>
        </a:p>
      </dgm:t>
    </dgm:pt>
    <dgm:pt modelId="{3733BB6B-4BDF-4137-9C05-95237D208B6B}" type="parTrans" cxnId="{1C14FB35-B0AE-48A2-A2F1-DAD17DF93AC0}">
      <dgm:prSet/>
      <dgm:spPr/>
      <dgm:t>
        <a:bodyPr/>
        <a:lstStyle/>
        <a:p>
          <a:endParaRPr lang="en-US"/>
        </a:p>
      </dgm:t>
    </dgm:pt>
    <dgm:pt modelId="{AB57EAE5-64FF-40CF-A805-8601D30F092F}" type="sibTrans" cxnId="{1C14FB35-B0AE-48A2-A2F1-DAD17DF93AC0}">
      <dgm:prSet/>
      <dgm:spPr/>
      <dgm:t>
        <a:bodyPr/>
        <a:lstStyle/>
        <a:p>
          <a:endParaRPr lang="en-US"/>
        </a:p>
      </dgm:t>
    </dgm:pt>
    <dgm:pt modelId="{AA1BDD7D-5A52-4E42-A14A-26DB86DE0313}" type="pres">
      <dgm:prSet presAssocID="{608D1D16-A3DA-47F2-8677-8FB4FABB8E34}" presName="Name0" presStyleCnt="0">
        <dgm:presLayoutVars>
          <dgm:chMax val="1"/>
          <dgm:chPref val="1"/>
          <dgm:dir/>
          <dgm:animOne val="branch"/>
          <dgm:animLvl val="lvl"/>
        </dgm:presLayoutVars>
      </dgm:prSet>
      <dgm:spPr/>
    </dgm:pt>
    <dgm:pt modelId="{D6627B23-F7EE-450A-8280-67FBA8843FF9}" type="pres">
      <dgm:prSet presAssocID="{493A5883-9F1C-4482-A9D8-EB4B8B0E5E1F}" presName="Parent" presStyleLbl="node0" presStyleIdx="0" presStyleCnt="1">
        <dgm:presLayoutVars>
          <dgm:chMax val="6"/>
          <dgm:chPref val="6"/>
        </dgm:presLayoutVars>
      </dgm:prSet>
      <dgm:spPr/>
    </dgm:pt>
    <dgm:pt modelId="{9CFA275A-0370-4036-A698-DFC4AB71471D}" type="pres">
      <dgm:prSet presAssocID="{12AA8391-57FE-43B9-B162-24CD70A0BD69}" presName="Accent1" presStyleCnt="0"/>
      <dgm:spPr/>
    </dgm:pt>
    <dgm:pt modelId="{6F68BC93-431F-4B9A-B384-145BDD5207AB}" type="pres">
      <dgm:prSet presAssocID="{12AA8391-57FE-43B9-B162-24CD70A0BD69}" presName="Accent" presStyleLbl="bgShp" presStyleIdx="0" presStyleCnt="4"/>
      <dgm:spPr/>
    </dgm:pt>
    <dgm:pt modelId="{9072EF8F-53DB-4A27-8E5D-E411E0FC909F}" type="pres">
      <dgm:prSet presAssocID="{12AA8391-57FE-43B9-B162-24CD70A0BD69}" presName="Child1" presStyleLbl="node1" presStyleIdx="0" presStyleCnt="4">
        <dgm:presLayoutVars>
          <dgm:chMax val="0"/>
          <dgm:chPref val="0"/>
          <dgm:bulletEnabled val="1"/>
        </dgm:presLayoutVars>
      </dgm:prSet>
      <dgm:spPr/>
    </dgm:pt>
    <dgm:pt modelId="{EECCE362-36B9-42A7-AB40-CE90D9F92067}" type="pres">
      <dgm:prSet presAssocID="{86B2AD29-D8FB-441B-9428-EE1A4F71FD91}" presName="Accent2" presStyleCnt="0"/>
      <dgm:spPr/>
    </dgm:pt>
    <dgm:pt modelId="{704DED5A-CC80-486B-99A4-5FCCC0F61216}" type="pres">
      <dgm:prSet presAssocID="{86B2AD29-D8FB-441B-9428-EE1A4F71FD91}" presName="Accent" presStyleLbl="bgShp" presStyleIdx="1" presStyleCnt="4"/>
      <dgm:spPr/>
    </dgm:pt>
    <dgm:pt modelId="{C94DFCE7-28DF-4081-B052-4524DDBF668B}" type="pres">
      <dgm:prSet presAssocID="{86B2AD29-D8FB-441B-9428-EE1A4F71FD91}" presName="Child2" presStyleLbl="node1" presStyleIdx="1" presStyleCnt="4">
        <dgm:presLayoutVars>
          <dgm:chMax val="0"/>
          <dgm:chPref val="0"/>
          <dgm:bulletEnabled val="1"/>
        </dgm:presLayoutVars>
      </dgm:prSet>
      <dgm:spPr/>
    </dgm:pt>
    <dgm:pt modelId="{B88E6F30-7E39-4A6F-B64E-7B9A6F36AC6C}" type="pres">
      <dgm:prSet presAssocID="{EB53A24E-CCF9-4D57-A46C-01C4E7537FB4}" presName="Accent3" presStyleCnt="0"/>
      <dgm:spPr/>
    </dgm:pt>
    <dgm:pt modelId="{0F159F2A-4C6B-4BAB-AE77-40672A7E26B5}" type="pres">
      <dgm:prSet presAssocID="{EB53A24E-CCF9-4D57-A46C-01C4E7537FB4}" presName="Accent" presStyleLbl="bgShp" presStyleIdx="2" presStyleCnt="4"/>
      <dgm:spPr/>
    </dgm:pt>
    <dgm:pt modelId="{6E2C10AA-FCF0-4261-AFFE-92D6268CAA22}" type="pres">
      <dgm:prSet presAssocID="{EB53A24E-CCF9-4D57-A46C-01C4E7537FB4}" presName="Child3" presStyleLbl="node1" presStyleIdx="2" presStyleCnt="4">
        <dgm:presLayoutVars>
          <dgm:chMax val="0"/>
          <dgm:chPref val="0"/>
          <dgm:bulletEnabled val="1"/>
        </dgm:presLayoutVars>
      </dgm:prSet>
      <dgm:spPr/>
    </dgm:pt>
    <dgm:pt modelId="{C5A036CE-5CF6-4474-90E1-32B4009CAEB5}" type="pres">
      <dgm:prSet presAssocID="{36683533-B828-40CE-84A1-B878ECA906C7}" presName="Accent4" presStyleCnt="0"/>
      <dgm:spPr/>
    </dgm:pt>
    <dgm:pt modelId="{04E03C8E-9C06-4ABC-A1C4-29C6A83AA867}" type="pres">
      <dgm:prSet presAssocID="{36683533-B828-40CE-84A1-B878ECA906C7}" presName="Accent" presStyleLbl="bgShp" presStyleIdx="3" presStyleCnt="4"/>
      <dgm:spPr/>
    </dgm:pt>
    <dgm:pt modelId="{D10B5A22-AC53-43D7-B48F-6BE7AB1F422E}" type="pres">
      <dgm:prSet presAssocID="{36683533-B828-40CE-84A1-B878ECA906C7}" presName="Child4" presStyleLbl="node1" presStyleIdx="3" presStyleCnt="4">
        <dgm:presLayoutVars>
          <dgm:chMax val="0"/>
          <dgm:chPref val="0"/>
          <dgm:bulletEnabled val="1"/>
        </dgm:presLayoutVars>
      </dgm:prSet>
      <dgm:spPr/>
    </dgm:pt>
  </dgm:ptLst>
  <dgm:cxnLst>
    <dgm:cxn modelId="{E653F32C-4421-4299-9BCE-B9C040B8A554}" type="presOf" srcId="{12AA8391-57FE-43B9-B162-24CD70A0BD69}" destId="{9072EF8F-53DB-4A27-8E5D-E411E0FC909F}" srcOrd="0" destOrd="0" presId="urn:microsoft.com/office/officeart/2011/layout/HexagonRadial"/>
    <dgm:cxn modelId="{1C14FB35-B0AE-48A2-A2F1-DAD17DF93AC0}" srcId="{493A5883-9F1C-4482-A9D8-EB4B8B0E5E1F}" destId="{36683533-B828-40CE-84A1-B878ECA906C7}" srcOrd="3" destOrd="0" parTransId="{3733BB6B-4BDF-4137-9C05-95237D208B6B}" sibTransId="{AB57EAE5-64FF-40CF-A805-8601D30F092F}"/>
    <dgm:cxn modelId="{9903CA5C-781F-4519-840D-0B03FF00EAF5}" type="presOf" srcId="{86B2AD29-D8FB-441B-9428-EE1A4F71FD91}" destId="{C94DFCE7-28DF-4081-B052-4524DDBF668B}" srcOrd="0" destOrd="0" presId="urn:microsoft.com/office/officeart/2011/layout/HexagonRadial"/>
    <dgm:cxn modelId="{C1927D84-F366-4C39-863C-FDFB7016DBB2}" type="presOf" srcId="{36683533-B828-40CE-84A1-B878ECA906C7}" destId="{D10B5A22-AC53-43D7-B48F-6BE7AB1F422E}" srcOrd="0" destOrd="0" presId="urn:microsoft.com/office/officeart/2011/layout/HexagonRadial"/>
    <dgm:cxn modelId="{55B96BB1-A323-4AB7-B405-9E02EFC6D35D}" type="presOf" srcId="{493A5883-9F1C-4482-A9D8-EB4B8B0E5E1F}" destId="{D6627B23-F7EE-450A-8280-67FBA8843FF9}" srcOrd="0" destOrd="0" presId="urn:microsoft.com/office/officeart/2011/layout/HexagonRadial"/>
    <dgm:cxn modelId="{7359A1B9-FB5B-4CC9-85BF-2AD2A6DE3BB9}" type="presOf" srcId="{EB53A24E-CCF9-4D57-A46C-01C4E7537FB4}" destId="{6E2C10AA-FCF0-4261-AFFE-92D6268CAA22}" srcOrd="0" destOrd="0" presId="urn:microsoft.com/office/officeart/2011/layout/HexagonRadial"/>
    <dgm:cxn modelId="{0AB110BE-C9BB-4653-A8EC-A76B4410C2F0}" srcId="{608D1D16-A3DA-47F2-8677-8FB4FABB8E34}" destId="{493A5883-9F1C-4482-A9D8-EB4B8B0E5E1F}" srcOrd="0" destOrd="0" parTransId="{A0315AA5-5EBC-4035-873D-98FB891D7452}" sibTransId="{148A9BDF-524C-424D-B28B-CC12208931D5}"/>
    <dgm:cxn modelId="{63D6ECE1-E58E-41B8-8142-59EB518EED60}" type="presOf" srcId="{608D1D16-A3DA-47F2-8677-8FB4FABB8E34}" destId="{AA1BDD7D-5A52-4E42-A14A-26DB86DE0313}" srcOrd="0" destOrd="0" presId="urn:microsoft.com/office/officeart/2011/layout/HexagonRadial"/>
    <dgm:cxn modelId="{62DDA7E2-85A4-41FE-A90F-0AF91B9E8E7B}" srcId="{493A5883-9F1C-4482-A9D8-EB4B8B0E5E1F}" destId="{12AA8391-57FE-43B9-B162-24CD70A0BD69}" srcOrd="0" destOrd="0" parTransId="{8DC85F83-9C69-4DD6-8551-BDF188ACE1D4}" sibTransId="{88E11BCD-3591-4E67-8942-9B8AF5576ACB}"/>
    <dgm:cxn modelId="{CB9447EF-A648-486D-B56D-E87B46DA787B}" srcId="{493A5883-9F1C-4482-A9D8-EB4B8B0E5E1F}" destId="{86B2AD29-D8FB-441B-9428-EE1A4F71FD91}" srcOrd="1" destOrd="0" parTransId="{4A597993-BA50-4DFB-B22F-5ED1A36C87A2}" sibTransId="{9FFE1879-AD57-4844-AE82-EB16FB60E100}"/>
    <dgm:cxn modelId="{1E66BBEF-A743-48CC-AA15-D2F36490013D}" srcId="{493A5883-9F1C-4482-A9D8-EB4B8B0E5E1F}" destId="{EB53A24E-CCF9-4D57-A46C-01C4E7537FB4}" srcOrd="2" destOrd="0" parTransId="{7AE7FC67-D83A-4827-92AB-2FD8CE3CBE1C}" sibTransId="{74B6E51C-1C3C-4709-B517-1D1074AB34FE}"/>
    <dgm:cxn modelId="{C4CA02D3-CA58-4434-8634-9A9DF113DBA2}" type="presParOf" srcId="{AA1BDD7D-5A52-4E42-A14A-26DB86DE0313}" destId="{D6627B23-F7EE-450A-8280-67FBA8843FF9}" srcOrd="0" destOrd="0" presId="urn:microsoft.com/office/officeart/2011/layout/HexagonRadial"/>
    <dgm:cxn modelId="{404AEC39-8C41-476F-BA36-A8DF7B0F498F}" type="presParOf" srcId="{AA1BDD7D-5A52-4E42-A14A-26DB86DE0313}" destId="{9CFA275A-0370-4036-A698-DFC4AB71471D}" srcOrd="1" destOrd="0" presId="urn:microsoft.com/office/officeart/2011/layout/HexagonRadial"/>
    <dgm:cxn modelId="{BB473046-1D7A-42E7-A1DB-4887C84BA215}" type="presParOf" srcId="{9CFA275A-0370-4036-A698-DFC4AB71471D}" destId="{6F68BC93-431F-4B9A-B384-145BDD5207AB}" srcOrd="0" destOrd="0" presId="urn:microsoft.com/office/officeart/2011/layout/HexagonRadial"/>
    <dgm:cxn modelId="{BA7CD93A-987D-4CD1-97A4-CD9CE963D8D6}" type="presParOf" srcId="{AA1BDD7D-5A52-4E42-A14A-26DB86DE0313}" destId="{9072EF8F-53DB-4A27-8E5D-E411E0FC909F}" srcOrd="2" destOrd="0" presId="urn:microsoft.com/office/officeart/2011/layout/HexagonRadial"/>
    <dgm:cxn modelId="{C9F96F21-3254-4055-BFC0-C4673F401BD2}" type="presParOf" srcId="{AA1BDD7D-5A52-4E42-A14A-26DB86DE0313}" destId="{EECCE362-36B9-42A7-AB40-CE90D9F92067}" srcOrd="3" destOrd="0" presId="urn:microsoft.com/office/officeart/2011/layout/HexagonRadial"/>
    <dgm:cxn modelId="{A5E38C72-C9EC-418C-8B20-A4EF005F0A69}" type="presParOf" srcId="{EECCE362-36B9-42A7-AB40-CE90D9F92067}" destId="{704DED5A-CC80-486B-99A4-5FCCC0F61216}" srcOrd="0" destOrd="0" presId="urn:microsoft.com/office/officeart/2011/layout/HexagonRadial"/>
    <dgm:cxn modelId="{8B4650C4-2B45-443C-A5FD-C497E4E56C74}" type="presParOf" srcId="{AA1BDD7D-5A52-4E42-A14A-26DB86DE0313}" destId="{C94DFCE7-28DF-4081-B052-4524DDBF668B}" srcOrd="4" destOrd="0" presId="urn:microsoft.com/office/officeart/2011/layout/HexagonRadial"/>
    <dgm:cxn modelId="{B656F3B8-92FB-4281-A950-BC17D6CAB20B}" type="presParOf" srcId="{AA1BDD7D-5A52-4E42-A14A-26DB86DE0313}" destId="{B88E6F30-7E39-4A6F-B64E-7B9A6F36AC6C}" srcOrd="5" destOrd="0" presId="urn:microsoft.com/office/officeart/2011/layout/HexagonRadial"/>
    <dgm:cxn modelId="{06C23540-80A8-4D6B-AC13-5BC2C06320CA}" type="presParOf" srcId="{B88E6F30-7E39-4A6F-B64E-7B9A6F36AC6C}" destId="{0F159F2A-4C6B-4BAB-AE77-40672A7E26B5}" srcOrd="0" destOrd="0" presId="urn:microsoft.com/office/officeart/2011/layout/HexagonRadial"/>
    <dgm:cxn modelId="{E9DFEC26-21E4-4CC3-9258-C82B15EE018F}" type="presParOf" srcId="{AA1BDD7D-5A52-4E42-A14A-26DB86DE0313}" destId="{6E2C10AA-FCF0-4261-AFFE-92D6268CAA22}" srcOrd="6" destOrd="0" presId="urn:microsoft.com/office/officeart/2011/layout/HexagonRadial"/>
    <dgm:cxn modelId="{D35E67E4-FCA8-4726-9289-E27A1DB130F7}" type="presParOf" srcId="{AA1BDD7D-5A52-4E42-A14A-26DB86DE0313}" destId="{C5A036CE-5CF6-4474-90E1-32B4009CAEB5}" srcOrd="7" destOrd="0" presId="urn:microsoft.com/office/officeart/2011/layout/HexagonRadial"/>
    <dgm:cxn modelId="{81AC5FF7-0D23-43DF-AF52-9BE63FE87DA7}" type="presParOf" srcId="{C5A036CE-5CF6-4474-90E1-32B4009CAEB5}" destId="{04E03C8E-9C06-4ABC-A1C4-29C6A83AA867}" srcOrd="0" destOrd="0" presId="urn:microsoft.com/office/officeart/2011/layout/HexagonRadial"/>
    <dgm:cxn modelId="{19AD8819-7741-4D2D-B277-BCB23F7DFCDA}" type="presParOf" srcId="{AA1BDD7D-5A52-4E42-A14A-26DB86DE0313}" destId="{D10B5A22-AC53-43D7-B48F-6BE7AB1F422E}" srcOrd="8"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6375A3E-4CB3-4851-881D-C20D6626A937}"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E51110B3-52A4-4388-9E7D-24F6E0C1FBFF}">
      <dgm:prSet phldrT="[Text]" custT="1"/>
      <dgm:spPr/>
      <dgm:t>
        <a:bodyPr/>
        <a:lstStyle/>
        <a:p>
          <a:r>
            <a:rPr lang="en-US" sz="4000" b="1" dirty="0">
              <a:latin typeface="Tw Cen MT" panose="020B0602020104020603" pitchFamily="34" charset="0"/>
            </a:rPr>
            <a:t>Target Properties</a:t>
          </a:r>
        </a:p>
      </dgm:t>
    </dgm:pt>
    <dgm:pt modelId="{410AA809-B83C-4AB3-B266-E8A81F43E81F}" type="parTrans" cxnId="{949464D4-1C5D-47A1-9A8D-161862DD9973}">
      <dgm:prSet/>
      <dgm:spPr/>
      <dgm:t>
        <a:bodyPr/>
        <a:lstStyle/>
        <a:p>
          <a:endParaRPr lang="en-US"/>
        </a:p>
      </dgm:t>
    </dgm:pt>
    <dgm:pt modelId="{63ECD50A-6E28-4DF1-A8FA-E1EDC5DB83A7}" type="sibTrans" cxnId="{949464D4-1C5D-47A1-9A8D-161862DD9973}">
      <dgm:prSet/>
      <dgm:spPr/>
      <dgm:t>
        <a:bodyPr/>
        <a:lstStyle/>
        <a:p>
          <a:endParaRPr lang="en-US"/>
        </a:p>
      </dgm:t>
    </dgm:pt>
    <dgm:pt modelId="{16B9ACD9-033A-457C-A8FF-41BC4198A0A2}">
      <dgm:prSet phldrT="[Text]"/>
      <dgm:spPr/>
      <dgm:t>
        <a:bodyPr/>
        <a:lstStyle/>
        <a:p>
          <a:r>
            <a:rPr lang="en-US" dirty="0">
              <a:latin typeface="Calibri" panose="020F0502020204030204" pitchFamily="34" charset="0"/>
              <a:cs typeface="Calibri" panose="020F0502020204030204" pitchFamily="34" charset="0"/>
            </a:rPr>
            <a:t>Minimum Distance</a:t>
          </a:r>
        </a:p>
      </dgm:t>
    </dgm:pt>
    <dgm:pt modelId="{FE7BD1CA-67F0-4316-9F1A-1E44BF14B772}" type="parTrans" cxnId="{A5342CFE-7F99-40A5-9CBF-51F123FDFCC7}">
      <dgm:prSet/>
      <dgm:spPr/>
      <dgm:t>
        <a:bodyPr/>
        <a:lstStyle/>
        <a:p>
          <a:endParaRPr lang="en-US"/>
        </a:p>
      </dgm:t>
    </dgm:pt>
    <dgm:pt modelId="{894B47F4-7788-496A-8CD3-E7C745B750BA}" type="sibTrans" cxnId="{A5342CFE-7F99-40A5-9CBF-51F123FDFCC7}">
      <dgm:prSet/>
      <dgm:spPr/>
      <dgm:t>
        <a:bodyPr/>
        <a:lstStyle/>
        <a:p>
          <a:endParaRPr lang="en-US"/>
        </a:p>
      </dgm:t>
    </dgm:pt>
    <dgm:pt modelId="{BD50F81F-979E-4D1B-BE48-3E53555E3167}">
      <dgm:prSet phldrT="[Text]"/>
      <dgm:spPr/>
      <dgm:t>
        <a:bodyPr/>
        <a:lstStyle/>
        <a:p>
          <a:r>
            <a:rPr lang="en-US" dirty="0">
              <a:latin typeface="Calibri" panose="020F0502020204030204" pitchFamily="34" charset="0"/>
              <a:cs typeface="Calibri" panose="020F0502020204030204" pitchFamily="34" charset="0"/>
            </a:rPr>
            <a:t>Maximum Price</a:t>
          </a:r>
        </a:p>
      </dgm:t>
    </dgm:pt>
    <dgm:pt modelId="{8F7396DE-8C54-450A-A13B-AABBBBB2A7CC}" type="parTrans" cxnId="{7840F2A6-446E-4520-A310-9AE01F3E434A}">
      <dgm:prSet/>
      <dgm:spPr/>
      <dgm:t>
        <a:bodyPr/>
        <a:lstStyle/>
        <a:p>
          <a:endParaRPr lang="en-US"/>
        </a:p>
      </dgm:t>
    </dgm:pt>
    <dgm:pt modelId="{B830CCF1-5F38-4252-BB6E-D5FB85F9212A}" type="sibTrans" cxnId="{7840F2A6-446E-4520-A310-9AE01F3E434A}">
      <dgm:prSet/>
      <dgm:spPr/>
      <dgm:t>
        <a:bodyPr/>
        <a:lstStyle/>
        <a:p>
          <a:endParaRPr lang="en-US"/>
        </a:p>
      </dgm:t>
    </dgm:pt>
    <dgm:pt modelId="{CB950A8D-8322-443A-AEAF-641CE4399DD9}">
      <dgm:prSet phldrT="[Text]"/>
      <dgm:spPr/>
      <dgm:t>
        <a:bodyPr/>
        <a:lstStyle/>
        <a:p>
          <a:r>
            <a:rPr lang="en-US" dirty="0">
              <a:latin typeface="Calibri" panose="020F0502020204030204" pitchFamily="34" charset="0"/>
              <a:cs typeface="Calibri" panose="020F0502020204030204" pitchFamily="34" charset="0"/>
            </a:rPr>
            <a:t>Maximum Wait</a:t>
          </a:r>
        </a:p>
      </dgm:t>
    </dgm:pt>
    <dgm:pt modelId="{693B484F-5578-4D9A-822D-2D8E0EFA8A7B}" type="parTrans" cxnId="{DA2E7D65-9E8B-472F-807B-03D6FF1D8378}">
      <dgm:prSet/>
      <dgm:spPr/>
      <dgm:t>
        <a:bodyPr/>
        <a:lstStyle/>
        <a:p>
          <a:endParaRPr lang="en-US"/>
        </a:p>
      </dgm:t>
    </dgm:pt>
    <dgm:pt modelId="{2B937305-6DFE-4870-8E6D-9AF73A80BAFA}" type="sibTrans" cxnId="{DA2E7D65-9E8B-472F-807B-03D6FF1D8378}">
      <dgm:prSet/>
      <dgm:spPr/>
      <dgm:t>
        <a:bodyPr/>
        <a:lstStyle/>
        <a:p>
          <a:endParaRPr lang="en-US"/>
        </a:p>
      </dgm:t>
    </dgm:pt>
    <dgm:pt modelId="{455B84CB-176B-49FF-B829-0F14CF7EBC24}" type="pres">
      <dgm:prSet presAssocID="{C6375A3E-4CB3-4851-881D-C20D6626A937}" presName="layout" presStyleCnt="0">
        <dgm:presLayoutVars>
          <dgm:chMax/>
          <dgm:chPref/>
          <dgm:dir/>
          <dgm:animOne val="branch"/>
          <dgm:animLvl val="lvl"/>
          <dgm:resizeHandles/>
        </dgm:presLayoutVars>
      </dgm:prSet>
      <dgm:spPr/>
    </dgm:pt>
    <dgm:pt modelId="{51403B7B-A5D8-4F05-BD2A-5062B7BD840C}" type="pres">
      <dgm:prSet presAssocID="{E51110B3-52A4-4388-9E7D-24F6E0C1FBFF}" presName="root" presStyleCnt="0">
        <dgm:presLayoutVars>
          <dgm:chMax/>
          <dgm:chPref val="4"/>
        </dgm:presLayoutVars>
      </dgm:prSet>
      <dgm:spPr/>
    </dgm:pt>
    <dgm:pt modelId="{2C7972C5-1FC7-4B7C-B191-1C0632221D33}" type="pres">
      <dgm:prSet presAssocID="{E51110B3-52A4-4388-9E7D-24F6E0C1FBFF}" presName="rootComposite" presStyleCnt="0">
        <dgm:presLayoutVars/>
      </dgm:prSet>
      <dgm:spPr/>
    </dgm:pt>
    <dgm:pt modelId="{76819991-06DE-4E3A-9F40-5F36186BA211}" type="pres">
      <dgm:prSet presAssocID="{E51110B3-52A4-4388-9E7D-24F6E0C1FBFF}" presName="rootText" presStyleLbl="node0" presStyleIdx="0" presStyleCnt="1">
        <dgm:presLayoutVars>
          <dgm:chMax/>
          <dgm:chPref val="4"/>
        </dgm:presLayoutVars>
      </dgm:prSet>
      <dgm:spPr/>
    </dgm:pt>
    <dgm:pt modelId="{FD3ECB7D-ACF1-49AF-9F25-4D7E907A2D7C}" type="pres">
      <dgm:prSet presAssocID="{E51110B3-52A4-4388-9E7D-24F6E0C1FBFF}" presName="childShape" presStyleCnt="0">
        <dgm:presLayoutVars>
          <dgm:chMax val="0"/>
          <dgm:chPref val="0"/>
        </dgm:presLayoutVars>
      </dgm:prSet>
      <dgm:spPr/>
    </dgm:pt>
    <dgm:pt modelId="{A7C2201C-41AB-44DE-9505-5FC8D9A7D3B6}" type="pres">
      <dgm:prSet presAssocID="{16B9ACD9-033A-457C-A8FF-41BC4198A0A2}" presName="childComposite" presStyleCnt="0">
        <dgm:presLayoutVars>
          <dgm:chMax val="0"/>
          <dgm:chPref val="0"/>
        </dgm:presLayoutVars>
      </dgm:prSet>
      <dgm:spPr/>
    </dgm:pt>
    <dgm:pt modelId="{01329FC9-7A1E-4347-B458-B46AA952D471}" type="pres">
      <dgm:prSet presAssocID="{16B9ACD9-033A-457C-A8FF-41BC4198A0A2}" presName="Image" presStyleLbl="node1" presStyleIdx="0" presStyleCnt="3" custScaleX="77501" custScaleY="75392" custLinFactNeighborX="-513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aximize"/>
        </a:ext>
      </dgm:extLst>
    </dgm:pt>
    <dgm:pt modelId="{385EE20A-CCE6-42D9-87E3-CFE70BC815FE}" type="pres">
      <dgm:prSet presAssocID="{16B9ACD9-033A-457C-A8FF-41BC4198A0A2}" presName="childText" presStyleLbl="lnNode1" presStyleIdx="0" presStyleCnt="3">
        <dgm:presLayoutVars>
          <dgm:chMax val="0"/>
          <dgm:chPref val="0"/>
          <dgm:bulletEnabled val="1"/>
        </dgm:presLayoutVars>
      </dgm:prSet>
      <dgm:spPr/>
    </dgm:pt>
    <dgm:pt modelId="{6C23BD9F-E33F-4419-84C1-B977C6F453E3}" type="pres">
      <dgm:prSet presAssocID="{BD50F81F-979E-4D1B-BE48-3E53555E3167}" presName="childComposite" presStyleCnt="0">
        <dgm:presLayoutVars>
          <dgm:chMax val="0"/>
          <dgm:chPref val="0"/>
        </dgm:presLayoutVars>
      </dgm:prSet>
      <dgm:spPr/>
    </dgm:pt>
    <dgm:pt modelId="{05FC37F1-6905-4356-821F-D8A5FECB9BA9}" type="pres">
      <dgm:prSet presAssocID="{BD50F81F-979E-4D1B-BE48-3E53555E3167}" presName="Image" presStyleLbl="node1" presStyleIdx="1" presStyleCnt="3" custLinFactNeighborX="-513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ey"/>
        </a:ext>
      </dgm:extLst>
    </dgm:pt>
    <dgm:pt modelId="{56F6EC3C-47E1-4610-9326-6761C02A5F72}" type="pres">
      <dgm:prSet presAssocID="{BD50F81F-979E-4D1B-BE48-3E53555E3167}" presName="childText" presStyleLbl="lnNode1" presStyleIdx="1" presStyleCnt="3">
        <dgm:presLayoutVars>
          <dgm:chMax val="0"/>
          <dgm:chPref val="0"/>
          <dgm:bulletEnabled val="1"/>
        </dgm:presLayoutVars>
      </dgm:prSet>
      <dgm:spPr/>
    </dgm:pt>
    <dgm:pt modelId="{F60F6826-D5E8-45C1-99CE-40EEE12B8585}" type="pres">
      <dgm:prSet presAssocID="{CB950A8D-8322-443A-AEAF-641CE4399DD9}" presName="childComposite" presStyleCnt="0">
        <dgm:presLayoutVars>
          <dgm:chMax val="0"/>
          <dgm:chPref val="0"/>
        </dgm:presLayoutVars>
      </dgm:prSet>
      <dgm:spPr/>
    </dgm:pt>
    <dgm:pt modelId="{635FE8E3-EA91-408F-B848-D221AE565582}" type="pres">
      <dgm:prSet presAssocID="{CB950A8D-8322-443A-AEAF-641CE4399DD9}" presName="Image" presStyleLbl="node1" presStyleIdx="2" presStyleCnt="3" custLinFactNeighborX="-513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opwatch"/>
        </a:ext>
      </dgm:extLst>
    </dgm:pt>
    <dgm:pt modelId="{E8E82896-D2F8-4B26-9D6E-8AC3EEE7D2E2}" type="pres">
      <dgm:prSet presAssocID="{CB950A8D-8322-443A-AEAF-641CE4399DD9}" presName="childText" presStyleLbl="lnNode1" presStyleIdx="2" presStyleCnt="3">
        <dgm:presLayoutVars>
          <dgm:chMax val="0"/>
          <dgm:chPref val="0"/>
          <dgm:bulletEnabled val="1"/>
        </dgm:presLayoutVars>
      </dgm:prSet>
      <dgm:spPr/>
    </dgm:pt>
  </dgm:ptLst>
  <dgm:cxnLst>
    <dgm:cxn modelId="{43093402-3370-45FE-8C8C-D64AAAABD277}" type="presOf" srcId="{E51110B3-52A4-4388-9E7D-24F6E0C1FBFF}" destId="{76819991-06DE-4E3A-9F40-5F36186BA211}" srcOrd="0" destOrd="0" presId="urn:microsoft.com/office/officeart/2008/layout/PictureAccentList"/>
    <dgm:cxn modelId="{04DA0826-9597-4AF5-9EF8-AA21115CE9B3}" type="presOf" srcId="{16B9ACD9-033A-457C-A8FF-41BC4198A0A2}" destId="{385EE20A-CCE6-42D9-87E3-CFE70BC815FE}" srcOrd="0" destOrd="0" presId="urn:microsoft.com/office/officeart/2008/layout/PictureAccentList"/>
    <dgm:cxn modelId="{7AD86F2E-40EB-4676-AEB6-3FFF45D8EFCD}" type="presOf" srcId="{C6375A3E-4CB3-4851-881D-C20D6626A937}" destId="{455B84CB-176B-49FF-B829-0F14CF7EBC24}" srcOrd="0" destOrd="0" presId="urn:microsoft.com/office/officeart/2008/layout/PictureAccentList"/>
    <dgm:cxn modelId="{DA2E7D65-9E8B-472F-807B-03D6FF1D8378}" srcId="{E51110B3-52A4-4388-9E7D-24F6E0C1FBFF}" destId="{CB950A8D-8322-443A-AEAF-641CE4399DD9}" srcOrd="2" destOrd="0" parTransId="{693B484F-5578-4D9A-822D-2D8E0EFA8A7B}" sibTransId="{2B937305-6DFE-4870-8E6D-9AF73A80BAFA}"/>
    <dgm:cxn modelId="{7840F2A6-446E-4520-A310-9AE01F3E434A}" srcId="{E51110B3-52A4-4388-9E7D-24F6E0C1FBFF}" destId="{BD50F81F-979E-4D1B-BE48-3E53555E3167}" srcOrd="1" destOrd="0" parTransId="{8F7396DE-8C54-450A-A13B-AABBBBB2A7CC}" sibTransId="{B830CCF1-5F38-4252-BB6E-D5FB85F9212A}"/>
    <dgm:cxn modelId="{949464D4-1C5D-47A1-9A8D-161862DD9973}" srcId="{C6375A3E-4CB3-4851-881D-C20D6626A937}" destId="{E51110B3-52A4-4388-9E7D-24F6E0C1FBFF}" srcOrd="0" destOrd="0" parTransId="{410AA809-B83C-4AB3-B266-E8A81F43E81F}" sibTransId="{63ECD50A-6E28-4DF1-A8FA-E1EDC5DB83A7}"/>
    <dgm:cxn modelId="{FA6B5EEE-FC6C-494F-BFB0-C0D8B1DE2F88}" type="presOf" srcId="{BD50F81F-979E-4D1B-BE48-3E53555E3167}" destId="{56F6EC3C-47E1-4610-9326-6761C02A5F72}" srcOrd="0" destOrd="0" presId="urn:microsoft.com/office/officeart/2008/layout/PictureAccentList"/>
    <dgm:cxn modelId="{605DD6F0-53E9-487E-A7E7-687ABA1842B6}" type="presOf" srcId="{CB950A8D-8322-443A-AEAF-641CE4399DD9}" destId="{E8E82896-D2F8-4B26-9D6E-8AC3EEE7D2E2}" srcOrd="0" destOrd="0" presId="urn:microsoft.com/office/officeart/2008/layout/PictureAccentList"/>
    <dgm:cxn modelId="{A5342CFE-7F99-40A5-9CBF-51F123FDFCC7}" srcId="{E51110B3-52A4-4388-9E7D-24F6E0C1FBFF}" destId="{16B9ACD9-033A-457C-A8FF-41BC4198A0A2}" srcOrd="0" destOrd="0" parTransId="{FE7BD1CA-67F0-4316-9F1A-1E44BF14B772}" sibTransId="{894B47F4-7788-496A-8CD3-E7C745B750BA}"/>
    <dgm:cxn modelId="{8B6C7E99-1872-4544-A4FB-718BF60B476B}" type="presParOf" srcId="{455B84CB-176B-49FF-B829-0F14CF7EBC24}" destId="{51403B7B-A5D8-4F05-BD2A-5062B7BD840C}" srcOrd="0" destOrd="0" presId="urn:microsoft.com/office/officeart/2008/layout/PictureAccentList"/>
    <dgm:cxn modelId="{1913C662-214A-453D-B353-9F0CA8C71B8B}" type="presParOf" srcId="{51403B7B-A5D8-4F05-BD2A-5062B7BD840C}" destId="{2C7972C5-1FC7-4B7C-B191-1C0632221D33}" srcOrd="0" destOrd="0" presId="urn:microsoft.com/office/officeart/2008/layout/PictureAccentList"/>
    <dgm:cxn modelId="{D22AFDF0-B61C-459A-9610-C1634151834D}" type="presParOf" srcId="{2C7972C5-1FC7-4B7C-B191-1C0632221D33}" destId="{76819991-06DE-4E3A-9F40-5F36186BA211}" srcOrd="0" destOrd="0" presId="urn:microsoft.com/office/officeart/2008/layout/PictureAccentList"/>
    <dgm:cxn modelId="{BC7A8468-5B57-46AD-BF7C-44FFA96FE3B9}" type="presParOf" srcId="{51403B7B-A5D8-4F05-BD2A-5062B7BD840C}" destId="{FD3ECB7D-ACF1-49AF-9F25-4D7E907A2D7C}" srcOrd="1" destOrd="0" presId="urn:microsoft.com/office/officeart/2008/layout/PictureAccentList"/>
    <dgm:cxn modelId="{C0537FBD-4844-4C9B-978A-4F233DD07F58}" type="presParOf" srcId="{FD3ECB7D-ACF1-49AF-9F25-4D7E907A2D7C}" destId="{A7C2201C-41AB-44DE-9505-5FC8D9A7D3B6}" srcOrd="0" destOrd="0" presId="urn:microsoft.com/office/officeart/2008/layout/PictureAccentList"/>
    <dgm:cxn modelId="{3307D88C-1705-4BF4-BC6F-192B33657D79}" type="presParOf" srcId="{A7C2201C-41AB-44DE-9505-5FC8D9A7D3B6}" destId="{01329FC9-7A1E-4347-B458-B46AA952D471}" srcOrd="0" destOrd="0" presId="urn:microsoft.com/office/officeart/2008/layout/PictureAccentList"/>
    <dgm:cxn modelId="{52ABB852-A245-45B5-9430-A8422443F6EA}" type="presParOf" srcId="{A7C2201C-41AB-44DE-9505-5FC8D9A7D3B6}" destId="{385EE20A-CCE6-42D9-87E3-CFE70BC815FE}" srcOrd="1" destOrd="0" presId="urn:microsoft.com/office/officeart/2008/layout/PictureAccentList"/>
    <dgm:cxn modelId="{71E09988-D678-4F08-BB3D-3D4E95DA180C}" type="presParOf" srcId="{FD3ECB7D-ACF1-49AF-9F25-4D7E907A2D7C}" destId="{6C23BD9F-E33F-4419-84C1-B977C6F453E3}" srcOrd="1" destOrd="0" presId="urn:microsoft.com/office/officeart/2008/layout/PictureAccentList"/>
    <dgm:cxn modelId="{9C99E8B1-7264-4899-B50C-28C8AFB5F88E}" type="presParOf" srcId="{6C23BD9F-E33F-4419-84C1-B977C6F453E3}" destId="{05FC37F1-6905-4356-821F-D8A5FECB9BA9}" srcOrd="0" destOrd="0" presId="urn:microsoft.com/office/officeart/2008/layout/PictureAccentList"/>
    <dgm:cxn modelId="{4DD67854-B9AB-4DAF-BDDA-CD39D3057FE5}" type="presParOf" srcId="{6C23BD9F-E33F-4419-84C1-B977C6F453E3}" destId="{56F6EC3C-47E1-4610-9326-6761C02A5F72}" srcOrd="1" destOrd="0" presId="urn:microsoft.com/office/officeart/2008/layout/PictureAccentList"/>
    <dgm:cxn modelId="{DEF43711-49F6-4FFB-92D1-1048E196C01B}" type="presParOf" srcId="{FD3ECB7D-ACF1-49AF-9F25-4D7E907A2D7C}" destId="{F60F6826-D5E8-45C1-99CE-40EEE12B8585}" srcOrd="2" destOrd="0" presId="urn:microsoft.com/office/officeart/2008/layout/PictureAccentList"/>
    <dgm:cxn modelId="{03DBFD93-4876-4F29-8A9E-71FBF4CAC6E4}" type="presParOf" srcId="{F60F6826-D5E8-45C1-99CE-40EEE12B8585}" destId="{635FE8E3-EA91-408F-B848-D221AE565582}" srcOrd="0" destOrd="0" presId="urn:microsoft.com/office/officeart/2008/layout/PictureAccentList"/>
    <dgm:cxn modelId="{1A2A7DE2-855E-4D87-9E4E-4790990D9A30}" type="presParOf" srcId="{F60F6826-D5E8-45C1-99CE-40EEE12B8585}" destId="{E8E82896-D2F8-4B26-9D6E-8AC3EEE7D2E2}"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DCC1EDD-2936-40CB-B6D3-4E53031C77EE}"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A059875E-2460-4F9B-8297-BF2FE443687B}">
      <dgm:prSet phldrT="[Text]"/>
      <dgm:spPr/>
      <dgm:t>
        <a:bodyPr/>
        <a:lstStyle/>
        <a:p>
          <a:r>
            <a:rPr lang="en-US" dirty="0"/>
            <a:t> </a:t>
          </a:r>
        </a:p>
      </dgm:t>
    </dgm:pt>
    <dgm:pt modelId="{F5BEC868-97E9-489D-AD3D-889509FC35D1}" type="parTrans" cxnId="{544BA9B7-F328-4A08-B1AB-D8C2E90E780E}">
      <dgm:prSet/>
      <dgm:spPr/>
      <dgm:t>
        <a:bodyPr/>
        <a:lstStyle/>
        <a:p>
          <a:endParaRPr lang="en-US"/>
        </a:p>
      </dgm:t>
    </dgm:pt>
    <dgm:pt modelId="{379513DA-FD76-401C-BB90-A0AD76EBD0B3}" type="sibTrans" cxnId="{544BA9B7-F328-4A08-B1AB-D8C2E90E780E}">
      <dgm:prSet/>
      <dgm:spPr/>
      <dgm:t>
        <a:bodyPr/>
        <a:lstStyle/>
        <a:p>
          <a:endParaRPr lang="en-US"/>
        </a:p>
      </dgm:t>
    </dgm:pt>
    <dgm:pt modelId="{7F138AA2-98B1-4E83-A9EB-7EBAC71E1E1F}">
      <dgm:prSet phldrT="[Text]"/>
      <dgm:spPr/>
      <dgm:t>
        <a:bodyPr anchor="ctr"/>
        <a:lstStyle/>
        <a:p>
          <a:r>
            <a:rPr lang="en-US" dirty="0">
              <a:latin typeface="Calibri" panose="020F0502020204030204" pitchFamily="34" charset="0"/>
              <a:cs typeface="Calibri" panose="020F0502020204030204" pitchFamily="34" charset="0"/>
            </a:rPr>
            <a:t>Increase robustness of model with multiple factors</a:t>
          </a:r>
        </a:p>
      </dgm:t>
    </dgm:pt>
    <dgm:pt modelId="{6E8B2A31-8557-4F93-BB3A-2083014B4A13}" type="parTrans" cxnId="{8D658DB2-4F29-4D0D-8F01-1E6944980A05}">
      <dgm:prSet/>
      <dgm:spPr/>
      <dgm:t>
        <a:bodyPr/>
        <a:lstStyle/>
        <a:p>
          <a:endParaRPr lang="en-US"/>
        </a:p>
      </dgm:t>
    </dgm:pt>
    <dgm:pt modelId="{662C052B-BD3F-41F8-977D-05A5BBDDECD5}" type="sibTrans" cxnId="{8D658DB2-4F29-4D0D-8F01-1E6944980A05}">
      <dgm:prSet/>
      <dgm:spPr/>
      <dgm:t>
        <a:bodyPr/>
        <a:lstStyle/>
        <a:p>
          <a:endParaRPr lang="en-US"/>
        </a:p>
      </dgm:t>
    </dgm:pt>
    <dgm:pt modelId="{E0BB6D36-1E63-46B7-9CE2-3DEE341B5CCD}">
      <dgm:prSet phldrT="[Text]"/>
      <dgm:spPr/>
      <dgm:t>
        <a:bodyPr/>
        <a:lstStyle/>
        <a:p>
          <a:r>
            <a:rPr lang="en-US" dirty="0"/>
            <a:t> </a:t>
          </a:r>
        </a:p>
      </dgm:t>
    </dgm:pt>
    <dgm:pt modelId="{EB404CF6-514E-4E60-8458-04EF7C5FF359}" type="parTrans" cxnId="{18EAFD1D-F120-4154-B8A8-EE2FB5595BC8}">
      <dgm:prSet/>
      <dgm:spPr/>
      <dgm:t>
        <a:bodyPr/>
        <a:lstStyle/>
        <a:p>
          <a:endParaRPr lang="en-US"/>
        </a:p>
      </dgm:t>
    </dgm:pt>
    <dgm:pt modelId="{FC6D5A6B-E15A-4562-ABF2-D53DCAF033D9}" type="sibTrans" cxnId="{18EAFD1D-F120-4154-B8A8-EE2FB5595BC8}">
      <dgm:prSet/>
      <dgm:spPr/>
      <dgm:t>
        <a:bodyPr/>
        <a:lstStyle/>
        <a:p>
          <a:endParaRPr lang="en-US"/>
        </a:p>
      </dgm:t>
    </dgm:pt>
    <dgm:pt modelId="{D44D816A-D154-418A-A36F-1891D30A150F}">
      <dgm:prSet phldrT="[Text]"/>
      <dgm:spPr/>
      <dgm:t>
        <a:bodyPr anchor="ctr"/>
        <a:lstStyle/>
        <a:p>
          <a:r>
            <a:rPr lang="en-US" dirty="0">
              <a:latin typeface="Calibri" panose="020F0502020204030204" pitchFamily="34" charset="0"/>
              <a:cs typeface="Calibri" panose="020F0502020204030204" pitchFamily="34" charset="0"/>
            </a:rPr>
            <a:t>Develop algorithm with optimal performance on all metrics</a:t>
          </a:r>
        </a:p>
      </dgm:t>
    </dgm:pt>
    <dgm:pt modelId="{C437E9EA-135D-4CF8-9824-FB2FDC94B9C2}" type="parTrans" cxnId="{310B5264-AC01-4F72-B851-2C5CA752BAC6}">
      <dgm:prSet/>
      <dgm:spPr/>
      <dgm:t>
        <a:bodyPr/>
        <a:lstStyle/>
        <a:p>
          <a:endParaRPr lang="en-US"/>
        </a:p>
      </dgm:t>
    </dgm:pt>
    <dgm:pt modelId="{45E6F9B0-E41D-42A9-AA6F-9DB3B4D160AA}" type="sibTrans" cxnId="{310B5264-AC01-4F72-B851-2C5CA752BAC6}">
      <dgm:prSet/>
      <dgm:spPr/>
      <dgm:t>
        <a:bodyPr/>
        <a:lstStyle/>
        <a:p>
          <a:endParaRPr lang="en-US"/>
        </a:p>
      </dgm:t>
    </dgm:pt>
    <dgm:pt modelId="{6E7D09D3-713C-49BE-995A-D77FF8EB3BFC}">
      <dgm:prSet phldrT="[Text]"/>
      <dgm:spPr/>
      <dgm:t>
        <a:bodyPr/>
        <a:lstStyle/>
        <a:p>
          <a:r>
            <a:rPr lang="en-US" dirty="0"/>
            <a:t> </a:t>
          </a:r>
        </a:p>
      </dgm:t>
    </dgm:pt>
    <dgm:pt modelId="{670B341B-2BE9-4AF8-859B-F0B14FE99DAA}" type="parTrans" cxnId="{C7A936C0-1F42-4614-85F8-3DF37E6ADD23}">
      <dgm:prSet/>
      <dgm:spPr/>
      <dgm:t>
        <a:bodyPr/>
        <a:lstStyle/>
        <a:p>
          <a:endParaRPr lang="en-US"/>
        </a:p>
      </dgm:t>
    </dgm:pt>
    <dgm:pt modelId="{3FDBA358-64CD-466A-B00D-4F6DC32AEBBE}" type="sibTrans" cxnId="{C7A936C0-1F42-4614-85F8-3DF37E6ADD23}">
      <dgm:prSet/>
      <dgm:spPr/>
      <dgm:t>
        <a:bodyPr/>
        <a:lstStyle/>
        <a:p>
          <a:endParaRPr lang="en-US"/>
        </a:p>
      </dgm:t>
    </dgm:pt>
    <dgm:pt modelId="{95D3E0C7-1AED-47BB-B901-85AD489E87A6}">
      <dgm:prSet phldrT="[Text]"/>
      <dgm:spPr/>
      <dgm:t>
        <a:bodyPr anchor="ctr"/>
        <a:lstStyle/>
        <a:p>
          <a:r>
            <a:rPr lang="en-US" dirty="0">
              <a:latin typeface="Calibri" panose="020F0502020204030204" pitchFamily="34" charset="0"/>
              <a:cs typeface="Calibri" panose="020F0502020204030204" pitchFamily="34" charset="0"/>
            </a:rPr>
            <a:t>Expand model to apply to SDPC fleets</a:t>
          </a:r>
        </a:p>
      </dgm:t>
    </dgm:pt>
    <dgm:pt modelId="{3168B1D7-8D79-418B-B67C-78F47F130B11}" type="parTrans" cxnId="{F127791D-C9C1-42AC-A3B4-D25FFBEE9834}">
      <dgm:prSet/>
      <dgm:spPr/>
      <dgm:t>
        <a:bodyPr/>
        <a:lstStyle/>
        <a:p>
          <a:endParaRPr lang="en-US"/>
        </a:p>
      </dgm:t>
    </dgm:pt>
    <dgm:pt modelId="{2CEDA399-C336-4A3E-97F2-E5895CF9C5DD}" type="sibTrans" cxnId="{F127791D-C9C1-42AC-A3B4-D25FFBEE9834}">
      <dgm:prSet/>
      <dgm:spPr/>
      <dgm:t>
        <a:bodyPr/>
        <a:lstStyle/>
        <a:p>
          <a:endParaRPr lang="en-US"/>
        </a:p>
      </dgm:t>
    </dgm:pt>
    <dgm:pt modelId="{4956EB51-3C92-4F89-95FD-B1B98B651D3A}" type="pres">
      <dgm:prSet presAssocID="{2DCC1EDD-2936-40CB-B6D3-4E53031C77EE}" presName="Name0" presStyleCnt="0">
        <dgm:presLayoutVars>
          <dgm:chMax val="5"/>
          <dgm:chPref val="5"/>
          <dgm:dir/>
          <dgm:animLvl val="lvl"/>
        </dgm:presLayoutVars>
      </dgm:prSet>
      <dgm:spPr/>
    </dgm:pt>
    <dgm:pt modelId="{3F2E91E5-DFED-41A7-B0F6-F40D81BF46A5}" type="pres">
      <dgm:prSet presAssocID="{A059875E-2460-4F9B-8297-BF2FE443687B}" presName="parentText1" presStyleLbl="node1" presStyleIdx="0" presStyleCnt="3">
        <dgm:presLayoutVars>
          <dgm:chMax/>
          <dgm:chPref val="3"/>
          <dgm:bulletEnabled val="1"/>
        </dgm:presLayoutVars>
      </dgm:prSet>
      <dgm:spPr/>
    </dgm:pt>
    <dgm:pt modelId="{07803B0E-A76E-4926-9F41-0CE8723AA9DC}" type="pres">
      <dgm:prSet presAssocID="{A059875E-2460-4F9B-8297-BF2FE443687B}" presName="childText1" presStyleLbl="solidAlignAcc1" presStyleIdx="0" presStyleCnt="3">
        <dgm:presLayoutVars>
          <dgm:chMax val="0"/>
          <dgm:chPref val="0"/>
          <dgm:bulletEnabled val="1"/>
        </dgm:presLayoutVars>
      </dgm:prSet>
      <dgm:spPr/>
    </dgm:pt>
    <dgm:pt modelId="{8665B96F-9CAA-4AE5-8029-05232BDB6ED2}" type="pres">
      <dgm:prSet presAssocID="{E0BB6D36-1E63-46B7-9CE2-3DEE341B5CCD}" presName="parentText2" presStyleLbl="node1" presStyleIdx="1" presStyleCnt="3">
        <dgm:presLayoutVars>
          <dgm:chMax/>
          <dgm:chPref val="3"/>
          <dgm:bulletEnabled val="1"/>
        </dgm:presLayoutVars>
      </dgm:prSet>
      <dgm:spPr/>
    </dgm:pt>
    <dgm:pt modelId="{940B6874-9164-4BB7-8D4B-FBF0C2D6F45F}" type="pres">
      <dgm:prSet presAssocID="{E0BB6D36-1E63-46B7-9CE2-3DEE341B5CCD}" presName="childText2" presStyleLbl="solidAlignAcc1" presStyleIdx="1" presStyleCnt="3">
        <dgm:presLayoutVars>
          <dgm:chMax val="0"/>
          <dgm:chPref val="0"/>
          <dgm:bulletEnabled val="1"/>
        </dgm:presLayoutVars>
      </dgm:prSet>
      <dgm:spPr/>
    </dgm:pt>
    <dgm:pt modelId="{5F90A385-D67B-443E-9C69-AF6237530DAC}" type="pres">
      <dgm:prSet presAssocID="{6E7D09D3-713C-49BE-995A-D77FF8EB3BFC}" presName="parentText3" presStyleLbl="node1" presStyleIdx="2" presStyleCnt="3">
        <dgm:presLayoutVars>
          <dgm:chMax/>
          <dgm:chPref val="3"/>
          <dgm:bulletEnabled val="1"/>
        </dgm:presLayoutVars>
      </dgm:prSet>
      <dgm:spPr/>
    </dgm:pt>
    <dgm:pt modelId="{23CD4323-003C-44BC-B03B-02B55175DD06}" type="pres">
      <dgm:prSet presAssocID="{6E7D09D3-713C-49BE-995A-D77FF8EB3BFC}" presName="childText3" presStyleLbl="solidAlignAcc1" presStyleIdx="2" presStyleCnt="3">
        <dgm:presLayoutVars>
          <dgm:chMax val="0"/>
          <dgm:chPref val="0"/>
          <dgm:bulletEnabled val="1"/>
        </dgm:presLayoutVars>
      </dgm:prSet>
      <dgm:spPr/>
    </dgm:pt>
  </dgm:ptLst>
  <dgm:cxnLst>
    <dgm:cxn modelId="{FD60DE01-B69A-4051-B066-97F1ED8B7E02}" type="presOf" srcId="{7F138AA2-98B1-4E83-A9EB-7EBAC71E1E1F}" destId="{07803B0E-A76E-4926-9F41-0CE8723AA9DC}" srcOrd="0" destOrd="0" presId="urn:microsoft.com/office/officeart/2009/3/layout/IncreasingArrowsProcess"/>
    <dgm:cxn modelId="{F127791D-C9C1-42AC-A3B4-D25FFBEE9834}" srcId="{6E7D09D3-713C-49BE-995A-D77FF8EB3BFC}" destId="{95D3E0C7-1AED-47BB-B901-85AD489E87A6}" srcOrd="0" destOrd="0" parTransId="{3168B1D7-8D79-418B-B67C-78F47F130B11}" sibTransId="{2CEDA399-C336-4A3E-97F2-E5895CF9C5DD}"/>
    <dgm:cxn modelId="{18EAFD1D-F120-4154-B8A8-EE2FB5595BC8}" srcId="{2DCC1EDD-2936-40CB-B6D3-4E53031C77EE}" destId="{E0BB6D36-1E63-46B7-9CE2-3DEE341B5CCD}" srcOrd="1" destOrd="0" parTransId="{EB404CF6-514E-4E60-8458-04EF7C5FF359}" sibTransId="{FC6D5A6B-E15A-4562-ABF2-D53DCAF033D9}"/>
    <dgm:cxn modelId="{D3351B20-9412-401C-8432-42A53AFEAAF9}" type="presOf" srcId="{95D3E0C7-1AED-47BB-B901-85AD489E87A6}" destId="{23CD4323-003C-44BC-B03B-02B55175DD06}" srcOrd="0" destOrd="0" presId="urn:microsoft.com/office/officeart/2009/3/layout/IncreasingArrowsProcess"/>
    <dgm:cxn modelId="{310B5264-AC01-4F72-B851-2C5CA752BAC6}" srcId="{E0BB6D36-1E63-46B7-9CE2-3DEE341B5CCD}" destId="{D44D816A-D154-418A-A36F-1891D30A150F}" srcOrd="0" destOrd="0" parTransId="{C437E9EA-135D-4CF8-9824-FB2FDC94B9C2}" sibTransId="{45E6F9B0-E41D-42A9-AA6F-9DB3B4D160AA}"/>
    <dgm:cxn modelId="{B59C8070-D873-4A9F-875D-4B63877FF205}" type="presOf" srcId="{2DCC1EDD-2936-40CB-B6D3-4E53031C77EE}" destId="{4956EB51-3C92-4F89-95FD-B1B98B651D3A}" srcOrd="0" destOrd="0" presId="urn:microsoft.com/office/officeart/2009/3/layout/IncreasingArrowsProcess"/>
    <dgm:cxn modelId="{E5EC9173-98D2-4012-9B6E-9C5B4FE8488C}" type="presOf" srcId="{6E7D09D3-713C-49BE-995A-D77FF8EB3BFC}" destId="{5F90A385-D67B-443E-9C69-AF6237530DAC}" srcOrd="0" destOrd="0" presId="urn:microsoft.com/office/officeart/2009/3/layout/IncreasingArrowsProcess"/>
    <dgm:cxn modelId="{BE6C2BA1-1C91-4318-B279-63D30C77A97A}" type="presOf" srcId="{E0BB6D36-1E63-46B7-9CE2-3DEE341B5CCD}" destId="{8665B96F-9CAA-4AE5-8029-05232BDB6ED2}" srcOrd="0" destOrd="0" presId="urn:microsoft.com/office/officeart/2009/3/layout/IncreasingArrowsProcess"/>
    <dgm:cxn modelId="{8D658DB2-4F29-4D0D-8F01-1E6944980A05}" srcId="{A059875E-2460-4F9B-8297-BF2FE443687B}" destId="{7F138AA2-98B1-4E83-A9EB-7EBAC71E1E1F}" srcOrd="0" destOrd="0" parTransId="{6E8B2A31-8557-4F93-BB3A-2083014B4A13}" sibTransId="{662C052B-BD3F-41F8-977D-05A5BBDDECD5}"/>
    <dgm:cxn modelId="{18D6FDB2-9970-40E6-B68A-C3EEF58A1D3A}" type="presOf" srcId="{D44D816A-D154-418A-A36F-1891D30A150F}" destId="{940B6874-9164-4BB7-8D4B-FBF0C2D6F45F}" srcOrd="0" destOrd="0" presId="urn:microsoft.com/office/officeart/2009/3/layout/IncreasingArrowsProcess"/>
    <dgm:cxn modelId="{544BA9B7-F328-4A08-B1AB-D8C2E90E780E}" srcId="{2DCC1EDD-2936-40CB-B6D3-4E53031C77EE}" destId="{A059875E-2460-4F9B-8297-BF2FE443687B}" srcOrd="0" destOrd="0" parTransId="{F5BEC868-97E9-489D-AD3D-889509FC35D1}" sibTransId="{379513DA-FD76-401C-BB90-A0AD76EBD0B3}"/>
    <dgm:cxn modelId="{3B4A44BC-3F5D-4089-8C50-F2FAAE85977A}" type="presOf" srcId="{A059875E-2460-4F9B-8297-BF2FE443687B}" destId="{3F2E91E5-DFED-41A7-B0F6-F40D81BF46A5}" srcOrd="0" destOrd="0" presId="urn:microsoft.com/office/officeart/2009/3/layout/IncreasingArrowsProcess"/>
    <dgm:cxn modelId="{C7A936C0-1F42-4614-85F8-3DF37E6ADD23}" srcId="{2DCC1EDD-2936-40CB-B6D3-4E53031C77EE}" destId="{6E7D09D3-713C-49BE-995A-D77FF8EB3BFC}" srcOrd="2" destOrd="0" parTransId="{670B341B-2BE9-4AF8-859B-F0B14FE99DAA}" sibTransId="{3FDBA358-64CD-466A-B00D-4F6DC32AEBBE}"/>
    <dgm:cxn modelId="{C83810FB-CAE6-4176-AA35-9C91FFD40AE5}" type="presParOf" srcId="{4956EB51-3C92-4F89-95FD-B1B98B651D3A}" destId="{3F2E91E5-DFED-41A7-B0F6-F40D81BF46A5}" srcOrd="0" destOrd="0" presId="urn:microsoft.com/office/officeart/2009/3/layout/IncreasingArrowsProcess"/>
    <dgm:cxn modelId="{853B89AD-9D71-4622-93F8-599F281F2DF7}" type="presParOf" srcId="{4956EB51-3C92-4F89-95FD-B1B98B651D3A}" destId="{07803B0E-A76E-4926-9F41-0CE8723AA9DC}" srcOrd="1" destOrd="0" presId="urn:microsoft.com/office/officeart/2009/3/layout/IncreasingArrowsProcess"/>
    <dgm:cxn modelId="{496648AD-65EF-4F26-B4FF-380634463FF7}" type="presParOf" srcId="{4956EB51-3C92-4F89-95FD-B1B98B651D3A}" destId="{8665B96F-9CAA-4AE5-8029-05232BDB6ED2}" srcOrd="2" destOrd="0" presId="urn:microsoft.com/office/officeart/2009/3/layout/IncreasingArrowsProcess"/>
    <dgm:cxn modelId="{9B6FB9F4-BDC8-40C8-B701-A9CF13896F13}" type="presParOf" srcId="{4956EB51-3C92-4F89-95FD-B1B98B651D3A}" destId="{940B6874-9164-4BB7-8D4B-FBF0C2D6F45F}" srcOrd="3" destOrd="0" presId="urn:microsoft.com/office/officeart/2009/3/layout/IncreasingArrowsProcess"/>
    <dgm:cxn modelId="{FCE17F9D-2732-4E9F-9108-3F43813FCE25}" type="presParOf" srcId="{4956EB51-3C92-4F89-95FD-B1B98B651D3A}" destId="{5F90A385-D67B-443E-9C69-AF6237530DAC}" srcOrd="4" destOrd="0" presId="urn:microsoft.com/office/officeart/2009/3/layout/IncreasingArrowsProcess"/>
    <dgm:cxn modelId="{7491A580-AD96-418B-8532-4084780B57E8}" type="presParOf" srcId="{4956EB51-3C92-4F89-95FD-B1B98B651D3A}" destId="{23CD4323-003C-44BC-B03B-02B55175DD06}" srcOrd="5"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A917F0-D84F-46AB-90C8-1E3CC1127C84}" type="doc">
      <dgm:prSet loTypeId="urn:microsoft.com/office/officeart/2005/8/layout/chart3" loCatId="cycle" qsTypeId="urn:microsoft.com/office/officeart/2005/8/quickstyle/simple1" qsCatId="simple" csTypeId="urn:microsoft.com/office/officeart/2005/8/colors/accent2_2" csCatId="accent2" phldr="1"/>
      <dgm:spPr/>
    </dgm:pt>
    <dgm:pt modelId="{D6254A44-22B6-4AF7-A517-2F1F4133EF49}">
      <dgm:prSet phldrT="[Text]" custT="1"/>
      <dgm:spPr>
        <a:solidFill>
          <a:srgbClr val="FF9715"/>
        </a:solidFill>
      </dgm:spPr>
      <dgm:t>
        <a:bodyPr/>
        <a:lstStyle/>
        <a:p>
          <a:r>
            <a:rPr lang="en-US" sz="3100" b="0" dirty="0">
              <a:latin typeface="Calibri" panose="020F0502020204030204" pitchFamily="34" charset="0"/>
              <a:cs typeface="Calibri" panose="020F0502020204030204" pitchFamily="34" charset="0"/>
            </a:rPr>
            <a:t>Multiple Factors</a:t>
          </a:r>
        </a:p>
      </dgm:t>
    </dgm:pt>
    <dgm:pt modelId="{70FEE123-7146-4FC2-8F0F-2D2E05B35A62}" type="parTrans" cxnId="{54BA4F34-75C8-4150-90B1-D2BC2FEA855C}">
      <dgm:prSet/>
      <dgm:spPr/>
      <dgm:t>
        <a:bodyPr/>
        <a:lstStyle/>
        <a:p>
          <a:endParaRPr lang="en-US"/>
        </a:p>
      </dgm:t>
    </dgm:pt>
    <dgm:pt modelId="{7019E05E-CEB6-45A4-BD9C-A9A02406D061}" type="sibTrans" cxnId="{54BA4F34-75C8-4150-90B1-D2BC2FEA855C}">
      <dgm:prSet/>
      <dgm:spPr/>
      <dgm:t>
        <a:bodyPr/>
        <a:lstStyle/>
        <a:p>
          <a:endParaRPr lang="en-US"/>
        </a:p>
      </dgm:t>
    </dgm:pt>
    <dgm:pt modelId="{D3C6AFD0-5FF1-4E8B-90D1-6A1D0719F212}">
      <dgm:prSet phldrT="[Text]"/>
      <dgm:spPr>
        <a:solidFill>
          <a:srgbClr val="FF9715"/>
        </a:solidFill>
      </dgm:spPr>
      <dgm:t>
        <a:bodyPr/>
        <a:lstStyle/>
        <a:p>
          <a:r>
            <a:rPr lang="en-US" b="0" dirty="0">
              <a:latin typeface="Calibri" panose="020F0502020204030204" pitchFamily="34" charset="0"/>
              <a:cs typeface="Calibri" panose="020F0502020204030204" pitchFamily="34" charset="0"/>
            </a:rPr>
            <a:t>Other Applications</a:t>
          </a:r>
        </a:p>
      </dgm:t>
    </dgm:pt>
    <dgm:pt modelId="{EED0FA0B-9BBB-4191-A8C2-2A5AB6E98BE8}" type="parTrans" cxnId="{97B07A7D-0A3F-4B14-A6F1-645D6F11683A}">
      <dgm:prSet/>
      <dgm:spPr/>
      <dgm:t>
        <a:bodyPr/>
        <a:lstStyle/>
        <a:p>
          <a:endParaRPr lang="en-US"/>
        </a:p>
      </dgm:t>
    </dgm:pt>
    <dgm:pt modelId="{91817DAF-9F93-4307-BE67-3FF2BCD4606D}" type="sibTrans" cxnId="{97B07A7D-0A3F-4B14-A6F1-645D6F11683A}">
      <dgm:prSet/>
      <dgm:spPr/>
      <dgm:t>
        <a:bodyPr/>
        <a:lstStyle/>
        <a:p>
          <a:endParaRPr lang="en-US"/>
        </a:p>
      </dgm:t>
    </dgm:pt>
    <dgm:pt modelId="{B1547A02-BC42-4BF0-96FD-40F11DEEC3A8}">
      <dgm:prSet phldrT="[Text]" custT="1"/>
      <dgm:spPr>
        <a:solidFill>
          <a:srgbClr val="FF9715"/>
        </a:solidFill>
      </dgm:spPr>
      <dgm:t>
        <a:bodyPr/>
        <a:lstStyle/>
        <a:p>
          <a:r>
            <a:rPr lang="en-US" sz="3600" b="1" dirty="0">
              <a:latin typeface="Calibri" panose="020F0502020204030204" pitchFamily="34" charset="0"/>
              <a:cs typeface="Calibri" panose="020F0502020204030204" pitchFamily="34" charset="0"/>
            </a:rPr>
            <a:t>$9.8B</a:t>
          </a:r>
        </a:p>
      </dgm:t>
    </dgm:pt>
    <dgm:pt modelId="{92E174D1-B0ED-49ED-9994-0D6B895D9EC5}" type="parTrans" cxnId="{D70FD3EA-2104-4843-87F6-7549F34AD7DB}">
      <dgm:prSet/>
      <dgm:spPr/>
      <dgm:t>
        <a:bodyPr/>
        <a:lstStyle/>
        <a:p>
          <a:endParaRPr lang="en-US"/>
        </a:p>
      </dgm:t>
    </dgm:pt>
    <dgm:pt modelId="{0A9B9192-68F2-450D-A15D-E28773FC5B66}" type="sibTrans" cxnId="{D70FD3EA-2104-4843-87F6-7549F34AD7DB}">
      <dgm:prSet/>
      <dgm:spPr/>
      <dgm:t>
        <a:bodyPr/>
        <a:lstStyle/>
        <a:p>
          <a:endParaRPr lang="en-US"/>
        </a:p>
      </dgm:t>
    </dgm:pt>
    <dgm:pt modelId="{FC2C546E-4186-4419-97DC-E2F9985CB14C}" type="pres">
      <dgm:prSet presAssocID="{0EA917F0-D84F-46AB-90C8-1E3CC1127C84}" presName="compositeShape" presStyleCnt="0">
        <dgm:presLayoutVars>
          <dgm:chMax val="7"/>
          <dgm:dir/>
          <dgm:resizeHandles val="exact"/>
        </dgm:presLayoutVars>
      </dgm:prSet>
      <dgm:spPr/>
    </dgm:pt>
    <dgm:pt modelId="{82D8E57A-6A2C-4A54-B635-C82A0BA60463}" type="pres">
      <dgm:prSet presAssocID="{0EA917F0-D84F-46AB-90C8-1E3CC1127C84}" presName="wedge1" presStyleLbl="node1" presStyleIdx="0" presStyleCnt="3" custLinFactNeighborX="-4887" custLinFactNeighborY="3110"/>
      <dgm:spPr/>
    </dgm:pt>
    <dgm:pt modelId="{5658C47E-45EA-42C9-95AD-A1B577988DBF}" type="pres">
      <dgm:prSet presAssocID="{0EA917F0-D84F-46AB-90C8-1E3CC1127C84}" presName="wedge1Tx" presStyleLbl="node1" presStyleIdx="0" presStyleCnt="3">
        <dgm:presLayoutVars>
          <dgm:chMax val="0"/>
          <dgm:chPref val="0"/>
          <dgm:bulletEnabled val="1"/>
        </dgm:presLayoutVars>
      </dgm:prSet>
      <dgm:spPr/>
    </dgm:pt>
    <dgm:pt modelId="{21B6E6C6-833F-49E7-873B-9A4566E2B892}" type="pres">
      <dgm:prSet presAssocID="{0EA917F0-D84F-46AB-90C8-1E3CC1127C84}" presName="wedge2" presStyleLbl="node1" presStyleIdx="1" presStyleCnt="3"/>
      <dgm:spPr/>
    </dgm:pt>
    <dgm:pt modelId="{A5D8FE66-B21B-4C86-A198-6A2B8078A903}" type="pres">
      <dgm:prSet presAssocID="{0EA917F0-D84F-46AB-90C8-1E3CC1127C84}" presName="wedge2Tx" presStyleLbl="node1" presStyleIdx="1" presStyleCnt="3">
        <dgm:presLayoutVars>
          <dgm:chMax val="0"/>
          <dgm:chPref val="0"/>
          <dgm:bulletEnabled val="1"/>
        </dgm:presLayoutVars>
      </dgm:prSet>
      <dgm:spPr/>
    </dgm:pt>
    <dgm:pt modelId="{32862C7F-5D1E-4663-98D9-5AAF26B2C423}" type="pres">
      <dgm:prSet presAssocID="{0EA917F0-D84F-46AB-90C8-1E3CC1127C84}" presName="wedge3" presStyleLbl="node1" presStyleIdx="2" presStyleCnt="3" custScaleX="113369" custScaleY="109714"/>
      <dgm:spPr/>
    </dgm:pt>
    <dgm:pt modelId="{66964D7E-28A3-4F1F-8543-86AFDCFC77C7}" type="pres">
      <dgm:prSet presAssocID="{0EA917F0-D84F-46AB-90C8-1E3CC1127C84}" presName="wedge3Tx" presStyleLbl="node1" presStyleIdx="2" presStyleCnt="3">
        <dgm:presLayoutVars>
          <dgm:chMax val="0"/>
          <dgm:chPref val="0"/>
          <dgm:bulletEnabled val="1"/>
        </dgm:presLayoutVars>
      </dgm:prSet>
      <dgm:spPr/>
    </dgm:pt>
  </dgm:ptLst>
  <dgm:cxnLst>
    <dgm:cxn modelId="{86B06D08-8FE2-4C5B-99DA-E769D10632D6}" type="presOf" srcId="{0EA917F0-D84F-46AB-90C8-1E3CC1127C84}" destId="{FC2C546E-4186-4419-97DC-E2F9985CB14C}" srcOrd="0" destOrd="0" presId="urn:microsoft.com/office/officeart/2005/8/layout/chart3"/>
    <dgm:cxn modelId="{561B0A30-EF5E-4A2D-8967-97CB87641AA3}" type="presOf" srcId="{D6254A44-22B6-4AF7-A517-2F1F4133EF49}" destId="{82D8E57A-6A2C-4A54-B635-C82A0BA60463}" srcOrd="0" destOrd="0" presId="urn:microsoft.com/office/officeart/2005/8/layout/chart3"/>
    <dgm:cxn modelId="{54BA4F34-75C8-4150-90B1-D2BC2FEA855C}" srcId="{0EA917F0-D84F-46AB-90C8-1E3CC1127C84}" destId="{D6254A44-22B6-4AF7-A517-2F1F4133EF49}" srcOrd="0" destOrd="0" parTransId="{70FEE123-7146-4FC2-8F0F-2D2E05B35A62}" sibTransId="{7019E05E-CEB6-45A4-BD9C-A9A02406D061}"/>
    <dgm:cxn modelId="{97B07A7D-0A3F-4B14-A6F1-645D6F11683A}" srcId="{0EA917F0-D84F-46AB-90C8-1E3CC1127C84}" destId="{D3C6AFD0-5FF1-4E8B-90D1-6A1D0719F212}" srcOrd="1" destOrd="0" parTransId="{EED0FA0B-9BBB-4191-A8C2-2A5AB6E98BE8}" sibTransId="{91817DAF-9F93-4307-BE67-3FF2BCD4606D}"/>
    <dgm:cxn modelId="{AC8EDBDE-2DA0-4A02-B2A4-6D3EEE156ABF}" type="presOf" srcId="{D6254A44-22B6-4AF7-A517-2F1F4133EF49}" destId="{5658C47E-45EA-42C9-95AD-A1B577988DBF}" srcOrd="1" destOrd="0" presId="urn:microsoft.com/office/officeart/2005/8/layout/chart3"/>
    <dgm:cxn modelId="{540CD9E2-76DA-46D7-9CA6-7BE8A0FB3B5C}" type="presOf" srcId="{B1547A02-BC42-4BF0-96FD-40F11DEEC3A8}" destId="{66964D7E-28A3-4F1F-8543-86AFDCFC77C7}" srcOrd="1" destOrd="0" presId="urn:microsoft.com/office/officeart/2005/8/layout/chart3"/>
    <dgm:cxn modelId="{DA5B37E5-D141-4104-A785-09AB7F0444EE}" type="presOf" srcId="{B1547A02-BC42-4BF0-96FD-40F11DEEC3A8}" destId="{32862C7F-5D1E-4663-98D9-5AAF26B2C423}" srcOrd="0" destOrd="0" presId="urn:microsoft.com/office/officeart/2005/8/layout/chart3"/>
    <dgm:cxn modelId="{D70FD3EA-2104-4843-87F6-7549F34AD7DB}" srcId="{0EA917F0-D84F-46AB-90C8-1E3CC1127C84}" destId="{B1547A02-BC42-4BF0-96FD-40F11DEEC3A8}" srcOrd="2" destOrd="0" parTransId="{92E174D1-B0ED-49ED-9994-0D6B895D9EC5}" sibTransId="{0A9B9192-68F2-450D-A15D-E28773FC5B66}"/>
    <dgm:cxn modelId="{146B92F6-40FD-4DBA-BBAF-3F5FEF902C78}" type="presOf" srcId="{D3C6AFD0-5FF1-4E8B-90D1-6A1D0719F212}" destId="{A5D8FE66-B21B-4C86-A198-6A2B8078A903}" srcOrd="1" destOrd="0" presId="urn:microsoft.com/office/officeart/2005/8/layout/chart3"/>
    <dgm:cxn modelId="{EB0CF6FC-498B-4FF3-A5A5-3855A7972BF9}" type="presOf" srcId="{D3C6AFD0-5FF1-4E8B-90D1-6A1D0719F212}" destId="{21B6E6C6-833F-49E7-873B-9A4566E2B892}" srcOrd="0" destOrd="0" presId="urn:microsoft.com/office/officeart/2005/8/layout/chart3"/>
    <dgm:cxn modelId="{1734D3DE-D9A7-4AA8-9E87-AB21D4DCEF72}" type="presParOf" srcId="{FC2C546E-4186-4419-97DC-E2F9985CB14C}" destId="{82D8E57A-6A2C-4A54-B635-C82A0BA60463}" srcOrd="0" destOrd="0" presId="urn:microsoft.com/office/officeart/2005/8/layout/chart3"/>
    <dgm:cxn modelId="{A04C0456-DE6C-46FA-B988-943493B2B65B}" type="presParOf" srcId="{FC2C546E-4186-4419-97DC-E2F9985CB14C}" destId="{5658C47E-45EA-42C9-95AD-A1B577988DBF}" srcOrd="1" destOrd="0" presId="urn:microsoft.com/office/officeart/2005/8/layout/chart3"/>
    <dgm:cxn modelId="{6367935B-E80E-4EC1-800B-9469AD7B6303}" type="presParOf" srcId="{FC2C546E-4186-4419-97DC-E2F9985CB14C}" destId="{21B6E6C6-833F-49E7-873B-9A4566E2B892}" srcOrd="2" destOrd="0" presId="urn:microsoft.com/office/officeart/2005/8/layout/chart3"/>
    <dgm:cxn modelId="{3F620AAA-1EB0-448E-88FB-B4CD28175D18}" type="presParOf" srcId="{FC2C546E-4186-4419-97DC-E2F9985CB14C}" destId="{A5D8FE66-B21B-4C86-A198-6A2B8078A903}" srcOrd="3" destOrd="0" presId="urn:microsoft.com/office/officeart/2005/8/layout/chart3"/>
    <dgm:cxn modelId="{F3415D0D-4ECD-4F60-B17E-B9EC0A85D935}" type="presParOf" srcId="{FC2C546E-4186-4419-97DC-E2F9985CB14C}" destId="{32862C7F-5D1E-4663-98D9-5AAF26B2C423}" srcOrd="4" destOrd="0" presId="urn:microsoft.com/office/officeart/2005/8/layout/chart3"/>
    <dgm:cxn modelId="{0D36BFD5-ADF6-49A4-9FAE-7E2633766091}" type="presParOf" srcId="{FC2C546E-4186-4419-97DC-E2F9985CB14C}" destId="{66964D7E-28A3-4F1F-8543-86AFDCFC77C7}"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A917F0-D84F-46AB-90C8-1E3CC1127C84}" type="doc">
      <dgm:prSet loTypeId="urn:microsoft.com/office/officeart/2005/8/layout/chart3" loCatId="cycle" qsTypeId="urn:microsoft.com/office/officeart/2005/8/quickstyle/simple1" qsCatId="simple" csTypeId="urn:microsoft.com/office/officeart/2005/8/colors/accent2_2" csCatId="accent2" phldr="1"/>
      <dgm:spPr/>
    </dgm:pt>
    <dgm:pt modelId="{D6254A44-22B6-4AF7-A517-2F1F4133EF49}">
      <dgm:prSet phldrT="[Text]" custT="1"/>
      <dgm:spPr>
        <a:solidFill>
          <a:srgbClr val="FF9715"/>
        </a:solidFill>
      </dgm:spPr>
      <dgm:t>
        <a:bodyPr/>
        <a:lstStyle/>
        <a:p>
          <a:r>
            <a:rPr lang="en-US" sz="3100" b="1" dirty="0">
              <a:latin typeface="Calibri" panose="020F0502020204030204" pitchFamily="34" charset="0"/>
              <a:cs typeface="Calibri" panose="020F0502020204030204" pitchFamily="34" charset="0"/>
            </a:rPr>
            <a:t>Multiple Factors</a:t>
          </a:r>
        </a:p>
      </dgm:t>
    </dgm:pt>
    <dgm:pt modelId="{70FEE123-7146-4FC2-8F0F-2D2E05B35A62}" type="parTrans" cxnId="{54BA4F34-75C8-4150-90B1-D2BC2FEA855C}">
      <dgm:prSet/>
      <dgm:spPr/>
      <dgm:t>
        <a:bodyPr/>
        <a:lstStyle/>
        <a:p>
          <a:endParaRPr lang="en-US"/>
        </a:p>
      </dgm:t>
    </dgm:pt>
    <dgm:pt modelId="{7019E05E-CEB6-45A4-BD9C-A9A02406D061}" type="sibTrans" cxnId="{54BA4F34-75C8-4150-90B1-D2BC2FEA855C}">
      <dgm:prSet/>
      <dgm:spPr/>
      <dgm:t>
        <a:bodyPr/>
        <a:lstStyle/>
        <a:p>
          <a:endParaRPr lang="en-US"/>
        </a:p>
      </dgm:t>
    </dgm:pt>
    <dgm:pt modelId="{D3C6AFD0-5FF1-4E8B-90D1-6A1D0719F212}">
      <dgm:prSet phldrT="[Text]"/>
      <dgm:spPr>
        <a:solidFill>
          <a:srgbClr val="FF9715"/>
        </a:solidFill>
      </dgm:spPr>
      <dgm:t>
        <a:bodyPr/>
        <a:lstStyle/>
        <a:p>
          <a:r>
            <a:rPr lang="en-US" dirty="0">
              <a:latin typeface="Calibri" panose="020F0502020204030204" pitchFamily="34" charset="0"/>
              <a:cs typeface="Calibri" panose="020F0502020204030204" pitchFamily="34" charset="0"/>
            </a:rPr>
            <a:t>Other Applications</a:t>
          </a:r>
        </a:p>
      </dgm:t>
    </dgm:pt>
    <dgm:pt modelId="{EED0FA0B-9BBB-4191-A8C2-2A5AB6E98BE8}" type="parTrans" cxnId="{97B07A7D-0A3F-4B14-A6F1-645D6F11683A}">
      <dgm:prSet/>
      <dgm:spPr/>
      <dgm:t>
        <a:bodyPr/>
        <a:lstStyle/>
        <a:p>
          <a:endParaRPr lang="en-US"/>
        </a:p>
      </dgm:t>
    </dgm:pt>
    <dgm:pt modelId="{91817DAF-9F93-4307-BE67-3FF2BCD4606D}" type="sibTrans" cxnId="{97B07A7D-0A3F-4B14-A6F1-645D6F11683A}">
      <dgm:prSet/>
      <dgm:spPr/>
      <dgm:t>
        <a:bodyPr/>
        <a:lstStyle/>
        <a:p>
          <a:endParaRPr lang="en-US"/>
        </a:p>
      </dgm:t>
    </dgm:pt>
    <dgm:pt modelId="{B1547A02-BC42-4BF0-96FD-40F11DEEC3A8}">
      <dgm:prSet phldrT="[Text]" custT="1"/>
      <dgm:spPr>
        <a:solidFill>
          <a:srgbClr val="FF9715"/>
        </a:solidFill>
      </dgm:spPr>
      <dgm:t>
        <a:bodyPr/>
        <a:lstStyle/>
        <a:p>
          <a:r>
            <a:rPr lang="en-US" sz="3100" dirty="0">
              <a:latin typeface="Calibri" panose="020F0502020204030204" pitchFamily="34" charset="0"/>
              <a:cs typeface="Calibri" panose="020F0502020204030204" pitchFamily="34" charset="0"/>
            </a:rPr>
            <a:t>$9.8B</a:t>
          </a:r>
        </a:p>
      </dgm:t>
    </dgm:pt>
    <dgm:pt modelId="{92E174D1-B0ED-49ED-9994-0D6B895D9EC5}" type="parTrans" cxnId="{D70FD3EA-2104-4843-87F6-7549F34AD7DB}">
      <dgm:prSet/>
      <dgm:spPr/>
      <dgm:t>
        <a:bodyPr/>
        <a:lstStyle/>
        <a:p>
          <a:endParaRPr lang="en-US"/>
        </a:p>
      </dgm:t>
    </dgm:pt>
    <dgm:pt modelId="{0A9B9192-68F2-450D-A15D-E28773FC5B66}" type="sibTrans" cxnId="{D70FD3EA-2104-4843-87F6-7549F34AD7DB}">
      <dgm:prSet/>
      <dgm:spPr/>
      <dgm:t>
        <a:bodyPr/>
        <a:lstStyle/>
        <a:p>
          <a:endParaRPr lang="en-US"/>
        </a:p>
      </dgm:t>
    </dgm:pt>
    <dgm:pt modelId="{FC2C546E-4186-4419-97DC-E2F9985CB14C}" type="pres">
      <dgm:prSet presAssocID="{0EA917F0-D84F-46AB-90C8-1E3CC1127C84}" presName="compositeShape" presStyleCnt="0">
        <dgm:presLayoutVars>
          <dgm:chMax val="7"/>
          <dgm:dir/>
          <dgm:resizeHandles val="exact"/>
        </dgm:presLayoutVars>
      </dgm:prSet>
      <dgm:spPr/>
    </dgm:pt>
    <dgm:pt modelId="{82D8E57A-6A2C-4A54-B635-C82A0BA60463}" type="pres">
      <dgm:prSet presAssocID="{0EA917F0-D84F-46AB-90C8-1E3CC1127C84}" presName="wedge1" presStyleLbl="node1" presStyleIdx="0" presStyleCnt="3" custScaleX="107184" custScaleY="109516" custLinFactNeighborX="-4887" custLinFactNeighborY="3110"/>
      <dgm:spPr/>
    </dgm:pt>
    <dgm:pt modelId="{5658C47E-45EA-42C9-95AD-A1B577988DBF}" type="pres">
      <dgm:prSet presAssocID="{0EA917F0-D84F-46AB-90C8-1E3CC1127C84}" presName="wedge1Tx" presStyleLbl="node1" presStyleIdx="0" presStyleCnt="3">
        <dgm:presLayoutVars>
          <dgm:chMax val="0"/>
          <dgm:chPref val="0"/>
          <dgm:bulletEnabled val="1"/>
        </dgm:presLayoutVars>
      </dgm:prSet>
      <dgm:spPr/>
    </dgm:pt>
    <dgm:pt modelId="{21B6E6C6-833F-49E7-873B-9A4566E2B892}" type="pres">
      <dgm:prSet presAssocID="{0EA917F0-D84F-46AB-90C8-1E3CC1127C84}" presName="wedge2" presStyleLbl="node1" presStyleIdx="1" presStyleCnt="3"/>
      <dgm:spPr/>
    </dgm:pt>
    <dgm:pt modelId="{A5D8FE66-B21B-4C86-A198-6A2B8078A903}" type="pres">
      <dgm:prSet presAssocID="{0EA917F0-D84F-46AB-90C8-1E3CC1127C84}" presName="wedge2Tx" presStyleLbl="node1" presStyleIdx="1" presStyleCnt="3">
        <dgm:presLayoutVars>
          <dgm:chMax val="0"/>
          <dgm:chPref val="0"/>
          <dgm:bulletEnabled val="1"/>
        </dgm:presLayoutVars>
      </dgm:prSet>
      <dgm:spPr/>
    </dgm:pt>
    <dgm:pt modelId="{32862C7F-5D1E-4663-98D9-5AAF26B2C423}" type="pres">
      <dgm:prSet presAssocID="{0EA917F0-D84F-46AB-90C8-1E3CC1127C84}" presName="wedge3" presStyleLbl="node1" presStyleIdx="2" presStyleCnt="3" custScaleX="100782" custScaleY="98549"/>
      <dgm:spPr/>
    </dgm:pt>
    <dgm:pt modelId="{66964D7E-28A3-4F1F-8543-86AFDCFC77C7}" type="pres">
      <dgm:prSet presAssocID="{0EA917F0-D84F-46AB-90C8-1E3CC1127C84}" presName="wedge3Tx" presStyleLbl="node1" presStyleIdx="2" presStyleCnt="3">
        <dgm:presLayoutVars>
          <dgm:chMax val="0"/>
          <dgm:chPref val="0"/>
          <dgm:bulletEnabled val="1"/>
        </dgm:presLayoutVars>
      </dgm:prSet>
      <dgm:spPr/>
    </dgm:pt>
  </dgm:ptLst>
  <dgm:cxnLst>
    <dgm:cxn modelId="{86B06D08-8FE2-4C5B-99DA-E769D10632D6}" type="presOf" srcId="{0EA917F0-D84F-46AB-90C8-1E3CC1127C84}" destId="{FC2C546E-4186-4419-97DC-E2F9985CB14C}" srcOrd="0" destOrd="0" presId="urn:microsoft.com/office/officeart/2005/8/layout/chart3"/>
    <dgm:cxn modelId="{561B0A30-EF5E-4A2D-8967-97CB87641AA3}" type="presOf" srcId="{D6254A44-22B6-4AF7-A517-2F1F4133EF49}" destId="{82D8E57A-6A2C-4A54-B635-C82A0BA60463}" srcOrd="0" destOrd="0" presId="urn:microsoft.com/office/officeart/2005/8/layout/chart3"/>
    <dgm:cxn modelId="{54BA4F34-75C8-4150-90B1-D2BC2FEA855C}" srcId="{0EA917F0-D84F-46AB-90C8-1E3CC1127C84}" destId="{D6254A44-22B6-4AF7-A517-2F1F4133EF49}" srcOrd="0" destOrd="0" parTransId="{70FEE123-7146-4FC2-8F0F-2D2E05B35A62}" sibTransId="{7019E05E-CEB6-45A4-BD9C-A9A02406D061}"/>
    <dgm:cxn modelId="{97B07A7D-0A3F-4B14-A6F1-645D6F11683A}" srcId="{0EA917F0-D84F-46AB-90C8-1E3CC1127C84}" destId="{D3C6AFD0-5FF1-4E8B-90D1-6A1D0719F212}" srcOrd="1" destOrd="0" parTransId="{EED0FA0B-9BBB-4191-A8C2-2A5AB6E98BE8}" sibTransId="{91817DAF-9F93-4307-BE67-3FF2BCD4606D}"/>
    <dgm:cxn modelId="{AC8EDBDE-2DA0-4A02-B2A4-6D3EEE156ABF}" type="presOf" srcId="{D6254A44-22B6-4AF7-A517-2F1F4133EF49}" destId="{5658C47E-45EA-42C9-95AD-A1B577988DBF}" srcOrd="1" destOrd="0" presId="urn:microsoft.com/office/officeart/2005/8/layout/chart3"/>
    <dgm:cxn modelId="{540CD9E2-76DA-46D7-9CA6-7BE8A0FB3B5C}" type="presOf" srcId="{B1547A02-BC42-4BF0-96FD-40F11DEEC3A8}" destId="{66964D7E-28A3-4F1F-8543-86AFDCFC77C7}" srcOrd="1" destOrd="0" presId="urn:microsoft.com/office/officeart/2005/8/layout/chart3"/>
    <dgm:cxn modelId="{DA5B37E5-D141-4104-A785-09AB7F0444EE}" type="presOf" srcId="{B1547A02-BC42-4BF0-96FD-40F11DEEC3A8}" destId="{32862C7F-5D1E-4663-98D9-5AAF26B2C423}" srcOrd="0" destOrd="0" presId="urn:microsoft.com/office/officeart/2005/8/layout/chart3"/>
    <dgm:cxn modelId="{D70FD3EA-2104-4843-87F6-7549F34AD7DB}" srcId="{0EA917F0-D84F-46AB-90C8-1E3CC1127C84}" destId="{B1547A02-BC42-4BF0-96FD-40F11DEEC3A8}" srcOrd="2" destOrd="0" parTransId="{92E174D1-B0ED-49ED-9994-0D6B895D9EC5}" sibTransId="{0A9B9192-68F2-450D-A15D-E28773FC5B66}"/>
    <dgm:cxn modelId="{146B92F6-40FD-4DBA-BBAF-3F5FEF902C78}" type="presOf" srcId="{D3C6AFD0-5FF1-4E8B-90D1-6A1D0719F212}" destId="{A5D8FE66-B21B-4C86-A198-6A2B8078A903}" srcOrd="1" destOrd="0" presId="urn:microsoft.com/office/officeart/2005/8/layout/chart3"/>
    <dgm:cxn modelId="{EB0CF6FC-498B-4FF3-A5A5-3855A7972BF9}" type="presOf" srcId="{D3C6AFD0-5FF1-4E8B-90D1-6A1D0719F212}" destId="{21B6E6C6-833F-49E7-873B-9A4566E2B892}" srcOrd="0" destOrd="0" presId="urn:microsoft.com/office/officeart/2005/8/layout/chart3"/>
    <dgm:cxn modelId="{1734D3DE-D9A7-4AA8-9E87-AB21D4DCEF72}" type="presParOf" srcId="{FC2C546E-4186-4419-97DC-E2F9985CB14C}" destId="{82D8E57A-6A2C-4A54-B635-C82A0BA60463}" srcOrd="0" destOrd="0" presId="urn:microsoft.com/office/officeart/2005/8/layout/chart3"/>
    <dgm:cxn modelId="{A04C0456-DE6C-46FA-B988-943493B2B65B}" type="presParOf" srcId="{FC2C546E-4186-4419-97DC-E2F9985CB14C}" destId="{5658C47E-45EA-42C9-95AD-A1B577988DBF}" srcOrd="1" destOrd="0" presId="urn:microsoft.com/office/officeart/2005/8/layout/chart3"/>
    <dgm:cxn modelId="{6367935B-E80E-4EC1-800B-9469AD7B6303}" type="presParOf" srcId="{FC2C546E-4186-4419-97DC-E2F9985CB14C}" destId="{21B6E6C6-833F-49E7-873B-9A4566E2B892}" srcOrd="2" destOrd="0" presId="urn:microsoft.com/office/officeart/2005/8/layout/chart3"/>
    <dgm:cxn modelId="{3F620AAA-1EB0-448E-88FB-B4CD28175D18}" type="presParOf" srcId="{FC2C546E-4186-4419-97DC-E2F9985CB14C}" destId="{A5D8FE66-B21B-4C86-A198-6A2B8078A903}" srcOrd="3" destOrd="0" presId="urn:microsoft.com/office/officeart/2005/8/layout/chart3"/>
    <dgm:cxn modelId="{F3415D0D-4ECD-4F60-B17E-B9EC0A85D935}" type="presParOf" srcId="{FC2C546E-4186-4419-97DC-E2F9985CB14C}" destId="{32862C7F-5D1E-4663-98D9-5AAF26B2C423}" srcOrd="4" destOrd="0" presId="urn:microsoft.com/office/officeart/2005/8/layout/chart3"/>
    <dgm:cxn modelId="{0D36BFD5-ADF6-49A4-9FAE-7E2633766091}" type="presParOf" srcId="{FC2C546E-4186-4419-97DC-E2F9985CB14C}" destId="{66964D7E-28A3-4F1F-8543-86AFDCFC77C7}"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A917F0-D84F-46AB-90C8-1E3CC1127C84}" type="doc">
      <dgm:prSet loTypeId="urn:microsoft.com/office/officeart/2005/8/layout/chart3" loCatId="cycle" qsTypeId="urn:microsoft.com/office/officeart/2005/8/quickstyle/simple1" qsCatId="simple" csTypeId="urn:microsoft.com/office/officeart/2005/8/colors/accent2_2" csCatId="accent2" phldr="1"/>
      <dgm:spPr/>
    </dgm:pt>
    <dgm:pt modelId="{D6254A44-22B6-4AF7-A517-2F1F4133EF49}">
      <dgm:prSet phldrT="[Text]" custT="1"/>
      <dgm:spPr>
        <a:solidFill>
          <a:srgbClr val="FF9715"/>
        </a:solidFill>
      </dgm:spPr>
      <dgm:t>
        <a:bodyPr/>
        <a:lstStyle/>
        <a:p>
          <a:r>
            <a:rPr lang="en-US" sz="2500" dirty="0">
              <a:latin typeface="Lato" panose="020B0604020202020204" charset="0"/>
            </a:rPr>
            <a:t>Multiple </a:t>
          </a:r>
          <a:r>
            <a:rPr lang="en-US" sz="2800" dirty="0">
              <a:latin typeface="Lato" panose="020B0604020202020204" charset="0"/>
            </a:rPr>
            <a:t>Factors</a:t>
          </a:r>
          <a:endParaRPr lang="en-US" sz="2500" dirty="0">
            <a:latin typeface="Lato" panose="020B0604020202020204" charset="0"/>
          </a:endParaRPr>
        </a:p>
      </dgm:t>
    </dgm:pt>
    <dgm:pt modelId="{70FEE123-7146-4FC2-8F0F-2D2E05B35A62}" type="parTrans" cxnId="{54BA4F34-75C8-4150-90B1-D2BC2FEA855C}">
      <dgm:prSet/>
      <dgm:spPr/>
      <dgm:t>
        <a:bodyPr/>
        <a:lstStyle/>
        <a:p>
          <a:endParaRPr lang="en-US"/>
        </a:p>
      </dgm:t>
    </dgm:pt>
    <dgm:pt modelId="{7019E05E-CEB6-45A4-BD9C-A9A02406D061}" type="sibTrans" cxnId="{54BA4F34-75C8-4150-90B1-D2BC2FEA855C}">
      <dgm:prSet/>
      <dgm:spPr/>
      <dgm:t>
        <a:bodyPr/>
        <a:lstStyle/>
        <a:p>
          <a:endParaRPr lang="en-US"/>
        </a:p>
      </dgm:t>
    </dgm:pt>
    <dgm:pt modelId="{D3C6AFD0-5FF1-4E8B-90D1-6A1D0719F212}">
      <dgm:prSet phldrT="[Text]"/>
      <dgm:spPr>
        <a:solidFill>
          <a:srgbClr val="FF9715"/>
        </a:solidFill>
      </dgm:spPr>
      <dgm:t>
        <a:bodyPr/>
        <a:lstStyle/>
        <a:p>
          <a:r>
            <a:rPr lang="en-US" b="1" dirty="0">
              <a:latin typeface="Lato" panose="020B0604020202020204" charset="0"/>
            </a:rPr>
            <a:t>Other Applications</a:t>
          </a:r>
        </a:p>
      </dgm:t>
    </dgm:pt>
    <dgm:pt modelId="{EED0FA0B-9BBB-4191-A8C2-2A5AB6E98BE8}" type="parTrans" cxnId="{97B07A7D-0A3F-4B14-A6F1-645D6F11683A}">
      <dgm:prSet/>
      <dgm:spPr/>
      <dgm:t>
        <a:bodyPr/>
        <a:lstStyle/>
        <a:p>
          <a:endParaRPr lang="en-US"/>
        </a:p>
      </dgm:t>
    </dgm:pt>
    <dgm:pt modelId="{91817DAF-9F93-4307-BE67-3FF2BCD4606D}" type="sibTrans" cxnId="{97B07A7D-0A3F-4B14-A6F1-645D6F11683A}">
      <dgm:prSet/>
      <dgm:spPr/>
      <dgm:t>
        <a:bodyPr/>
        <a:lstStyle/>
        <a:p>
          <a:endParaRPr lang="en-US"/>
        </a:p>
      </dgm:t>
    </dgm:pt>
    <dgm:pt modelId="{B1547A02-BC42-4BF0-96FD-40F11DEEC3A8}">
      <dgm:prSet phldrT="[Text]" custT="1"/>
      <dgm:spPr>
        <a:solidFill>
          <a:srgbClr val="FF9715"/>
        </a:solidFill>
      </dgm:spPr>
      <dgm:t>
        <a:bodyPr/>
        <a:lstStyle/>
        <a:p>
          <a:r>
            <a:rPr lang="en-US" sz="3100" dirty="0">
              <a:latin typeface="Calibri" panose="020F0502020204030204" pitchFamily="34" charset="0"/>
              <a:cs typeface="Calibri" panose="020F0502020204030204" pitchFamily="34" charset="0"/>
            </a:rPr>
            <a:t>$9.8B</a:t>
          </a:r>
        </a:p>
      </dgm:t>
    </dgm:pt>
    <dgm:pt modelId="{92E174D1-B0ED-49ED-9994-0D6B895D9EC5}" type="parTrans" cxnId="{D70FD3EA-2104-4843-87F6-7549F34AD7DB}">
      <dgm:prSet/>
      <dgm:spPr/>
      <dgm:t>
        <a:bodyPr/>
        <a:lstStyle/>
        <a:p>
          <a:endParaRPr lang="en-US"/>
        </a:p>
      </dgm:t>
    </dgm:pt>
    <dgm:pt modelId="{0A9B9192-68F2-450D-A15D-E28773FC5B66}" type="sibTrans" cxnId="{D70FD3EA-2104-4843-87F6-7549F34AD7DB}">
      <dgm:prSet/>
      <dgm:spPr/>
      <dgm:t>
        <a:bodyPr/>
        <a:lstStyle/>
        <a:p>
          <a:endParaRPr lang="en-US"/>
        </a:p>
      </dgm:t>
    </dgm:pt>
    <dgm:pt modelId="{FC2C546E-4186-4419-97DC-E2F9985CB14C}" type="pres">
      <dgm:prSet presAssocID="{0EA917F0-D84F-46AB-90C8-1E3CC1127C84}" presName="compositeShape" presStyleCnt="0">
        <dgm:presLayoutVars>
          <dgm:chMax val="7"/>
          <dgm:dir/>
          <dgm:resizeHandles val="exact"/>
        </dgm:presLayoutVars>
      </dgm:prSet>
      <dgm:spPr/>
    </dgm:pt>
    <dgm:pt modelId="{82D8E57A-6A2C-4A54-B635-C82A0BA60463}" type="pres">
      <dgm:prSet presAssocID="{0EA917F0-D84F-46AB-90C8-1E3CC1127C84}" presName="wedge1" presStyleLbl="node1" presStyleIdx="0" presStyleCnt="3" custScaleX="96672" custScaleY="99181" custLinFactNeighborX="-4887" custLinFactNeighborY="3110"/>
      <dgm:spPr/>
    </dgm:pt>
    <dgm:pt modelId="{5658C47E-45EA-42C9-95AD-A1B577988DBF}" type="pres">
      <dgm:prSet presAssocID="{0EA917F0-D84F-46AB-90C8-1E3CC1127C84}" presName="wedge1Tx" presStyleLbl="node1" presStyleIdx="0" presStyleCnt="3">
        <dgm:presLayoutVars>
          <dgm:chMax val="0"/>
          <dgm:chPref val="0"/>
          <dgm:bulletEnabled val="1"/>
        </dgm:presLayoutVars>
      </dgm:prSet>
      <dgm:spPr/>
    </dgm:pt>
    <dgm:pt modelId="{21B6E6C6-833F-49E7-873B-9A4566E2B892}" type="pres">
      <dgm:prSet presAssocID="{0EA917F0-D84F-46AB-90C8-1E3CC1127C84}" presName="wedge2" presStyleLbl="node1" presStyleIdx="1" presStyleCnt="3" custScaleX="107487" custScaleY="107431"/>
      <dgm:spPr/>
    </dgm:pt>
    <dgm:pt modelId="{A5D8FE66-B21B-4C86-A198-6A2B8078A903}" type="pres">
      <dgm:prSet presAssocID="{0EA917F0-D84F-46AB-90C8-1E3CC1127C84}" presName="wedge2Tx" presStyleLbl="node1" presStyleIdx="1" presStyleCnt="3">
        <dgm:presLayoutVars>
          <dgm:chMax val="0"/>
          <dgm:chPref val="0"/>
          <dgm:bulletEnabled val="1"/>
        </dgm:presLayoutVars>
      </dgm:prSet>
      <dgm:spPr/>
    </dgm:pt>
    <dgm:pt modelId="{32862C7F-5D1E-4663-98D9-5AAF26B2C423}" type="pres">
      <dgm:prSet presAssocID="{0EA917F0-D84F-46AB-90C8-1E3CC1127C84}" presName="wedge3" presStyleLbl="node1" presStyleIdx="2" presStyleCnt="3" custScaleX="100782" custScaleY="98549"/>
      <dgm:spPr/>
    </dgm:pt>
    <dgm:pt modelId="{66964D7E-28A3-4F1F-8543-86AFDCFC77C7}" type="pres">
      <dgm:prSet presAssocID="{0EA917F0-D84F-46AB-90C8-1E3CC1127C84}" presName="wedge3Tx" presStyleLbl="node1" presStyleIdx="2" presStyleCnt="3">
        <dgm:presLayoutVars>
          <dgm:chMax val="0"/>
          <dgm:chPref val="0"/>
          <dgm:bulletEnabled val="1"/>
        </dgm:presLayoutVars>
      </dgm:prSet>
      <dgm:spPr/>
    </dgm:pt>
  </dgm:ptLst>
  <dgm:cxnLst>
    <dgm:cxn modelId="{86B06D08-8FE2-4C5B-99DA-E769D10632D6}" type="presOf" srcId="{0EA917F0-D84F-46AB-90C8-1E3CC1127C84}" destId="{FC2C546E-4186-4419-97DC-E2F9985CB14C}" srcOrd="0" destOrd="0" presId="urn:microsoft.com/office/officeart/2005/8/layout/chart3"/>
    <dgm:cxn modelId="{561B0A30-EF5E-4A2D-8967-97CB87641AA3}" type="presOf" srcId="{D6254A44-22B6-4AF7-A517-2F1F4133EF49}" destId="{82D8E57A-6A2C-4A54-B635-C82A0BA60463}" srcOrd="0" destOrd="0" presId="urn:microsoft.com/office/officeart/2005/8/layout/chart3"/>
    <dgm:cxn modelId="{54BA4F34-75C8-4150-90B1-D2BC2FEA855C}" srcId="{0EA917F0-D84F-46AB-90C8-1E3CC1127C84}" destId="{D6254A44-22B6-4AF7-A517-2F1F4133EF49}" srcOrd="0" destOrd="0" parTransId="{70FEE123-7146-4FC2-8F0F-2D2E05B35A62}" sibTransId="{7019E05E-CEB6-45A4-BD9C-A9A02406D061}"/>
    <dgm:cxn modelId="{97B07A7D-0A3F-4B14-A6F1-645D6F11683A}" srcId="{0EA917F0-D84F-46AB-90C8-1E3CC1127C84}" destId="{D3C6AFD0-5FF1-4E8B-90D1-6A1D0719F212}" srcOrd="1" destOrd="0" parTransId="{EED0FA0B-9BBB-4191-A8C2-2A5AB6E98BE8}" sibTransId="{91817DAF-9F93-4307-BE67-3FF2BCD4606D}"/>
    <dgm:cxn modelId="{AC8EDBDE-2DA0-4A02-B2A4-6D3EEE156ABF}" type="presOf" srcId="{D6254A44-22B6-4AF7-A517-2F1F4133EF49}" destId="{5658C47E-45EA-42C9-95AD-A1B577988DBF}" srcOrd="1" destOrd="0" presId="urn:microsoft.com/office/officeart/2005/8/layout/chart3"/>
    <dgm:cxn modelId="{540CD9E2-76DA-46D7-9CA6-7BE8A0FB3B5C}" type="presOf" srcId="{B1547A02-BC42-4BF0-96FD-40F11DEEC3A8}" destId="{66964D7E-28A3-4F1F-8543-86AFDCFC77C7}" srcOrd="1" destOrd="0" presId="urn:microsoft.com/office/officeart/2005/8/layout/chart3"/>
    <dgm:cxn modelId="{DA5B37E5-D141-4104-A785-09AB7F0444EE}" type="presOf" srcId="{B1547A02-BC42-4BF0-96FD-40F11DEEC3A8}" destId="{32862C7F-5D1E-4663-98D9-5AAF26B2C423}" srcOrd="0" destOrd="0" presId="urn:microsoft.com/office/officeart/2005/8/layout/chart3"/>
    <dgm:cxn modelId="{D70FD3EA-2104-4843-87F6-7549F34AD7DB}" srcId="{0EA917F0-D84F-46AB-90C8-1E3CC1127C84}" destId="{B1547A02-BC42-4BF0-96FD-40F11DEEC3A8}" srcOrd="2" destOrd="0" parTransId="{92E174D1-B0ED-49ED-9994-0D6B895D9EC5}" sibTransId="{0A9B9192-68F2-450D-A15D-E28773FC5B66}"/>
    <dgm:cxn modelId="{146B92F6-40FD-4DBA-BBAF-3F5FEF902C78}" type="presOf" srcId="{D3C6AFD0-5FF1-4E8B-90D1-6A1D0719F212}" destId="{A5D8FE66-B21B-4C86-A198-6A2B8078A903}" srcOrd="1" destOrd="0" presId="urn:microsoft.com/office/officeart/2005/8/layout/chart3"/>
    <dgm:cxn modelId="{EB0CF6FC-498B-4FF3-A5A5-3855A7972BF9}" type="presOf" srcId="{D3C6AFD0-5FF1-4E8B-90D1-6A1D0719F212}" destId="{21B6E6C6-833F-49E7-873B-9A4566E2B892}" srcOrd="0" destOrd="0" presId="urn:microsoft.com/office/officeart/2005/8/layout/chart3"/>
    <dgm:cxn modelId="{1734D3DE-D9A7-4AA8-9E87-AB21D4DCEF72}" type="presParOf" srcId="{FC2C546E-4186-4419-97DC-E2F9985CB14C}" destId="{82D8E57A-6A2C-4A54-B635-C82A0BA60463}" srcOrd="0" destOrd="0" presId="urn:microsoft.com/office/officeart/2005/8/layout/chart3"/>
    <dgm:cxn modelId="{A04C0456-DE6C-46FA-B988-943493B2B65B}" type="presParOf" srcId="{FC2C546E-4186-4419-97DC-E2F9985CB14C}" destId="{5658C47E-45EA-42C9-95AD-A1B577988DBF}" srcOrd="1" destOrd="0" presId="urn:microsoft.com/office/officeart/2005/8/layout/chart3"/>
    <dgm:cxn modelId="{6367935B-E80E-4EC1-800B-9469AD7B6303}" type="presParOf" srcId="{FC2C546E-4186-4419-97DC-E2F9985CB14C}" destId="{21B6E6C6-833F-49E7-873B-9A4566E2B892}" srcOrd="2" destOrd="0" presId="urn:microsoft.com/office/officeart/2005/8/layout/chart3"/>
    <dgm:cxn modelId="{3F620AAA-1EB0-448E-88FB-B4CD28175D18}" type="presParOf" srcId="{FC2C546E-4186-4419-97DC-E2F9985CB14C}" destId="{A5D8FE66-B21B-4C86-A198-6A2B8078A903}" srcOrd="3" destOrd="0" presId="urn:microsoft.com/office/officeart/2005/8/layout/chart3"/>
    <dgm:cxn modelId="{F3415D0D-4ECD-4F60-B17E-B9EC0A85D935}" type="presParOf" srcId="{FC2C546E-4186-4419-97DC-E2F9985CB14C}" destId="{32862C7F-5D1E-4663-98D9-5AAF26B2C423}" srcOrd="4" destOrd="0" presId="urn:microsoft.com/office/officeart/2005/8/layout/chart3"/>
    <dgm:cxn modelId="{0D36BFD5-ADF6-49A4-9FAE-7E2633766091}" type="presParOf" srcId="{FC2C546E-4186-4419-97DC-E2F9985CB14C}" destId="{66964D7E-28A3-4F1F-8543-86AFDCFC77C7}"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D99E24-12F7-4C52-84CF-4FACB44BA067}"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08594AEA-F7D6-41AC-85B2-9223B258C963}">
      <dgm:prSet phldrT="[Text]" custT="1"/>
      <dgm:spPr/>
      <dgm:t>
        <a:bodyPr/>
        <a:lstStyle/>
        <a:p>
          <a:r>
            <a:rPr lang="en-US" sz="7200" b="1" dirty="0">
              <a:solidFill>
                <a:srgbClr val="F20253"/>
              </a:solidFill>
              <a:latin typeface="Tw Cen MT" panose="020B0602020104020603" pitchFamily="34" charset="0"/>
              <a:cs typeface="Calibri" panose="020F0502020204030204" pitchFamily="34" charset="0"/>
            </a:rPr>
            <a:t>Model</a:t>
          </a:r>
        </a:p>
      </dgm:t>
    </dgm:pt>
    <dgm:pt modelId="{C3FF86A5-50F2-4338-A264-4A32B3A4AF12}" type="parTrans" cxnId="{F44623DA-5455-4AD5-B49C-785016BF2E54}">
      <dgm:prSet/>
      <dgm:spPr/>
      <dgm:t>
        <a:bodyPr/>
        <a:lstStyle/>
        <a:p>
          <a:endParaRPr lang="en-US"/>
        </a:p>
      </dgm:t>
    </dgm:pt>
    <dgm:pt modelId="{FCD9D726-E590-478C-8282-53A22E7548F4}" type="sibTrans" cxnId="{F44623DA-5455-4AD5-B49C-785016BF2E54}">
      <dgm:prSet/>
      <dgm:spPr/>
      <dgm:t>
        <a:bodyPr/>
        <a:lstStyle/>
        <a:p>
          <a:endParaRPr lang="en-US"/>
        </a:p>
      </dgm:t>
    </dgm:pt>
    <dgm:pt modelId="{70EFA5C7-6FE6-4A60-92B1-F30467CC69E8}" type="pres">
      <dgm:prSet presAssocID="{83D99E24-12F7-4C52-84CF-4FACB44BA067}" presName="Name0" presStyleCnt="0">
        <dgm:presLayoutVars>
          <dgm:dir/>
          <dgm:resizeHandles val="exact"/>
        </dgm:presLayoutVars>
      </dgm:prSet>
      <dgm:spPr/>
    </dgm:pt>
    <dgm:pt modelId="{D8154640-2787-42DE-8961-DF1F313EF03B}" type="pres">
      <dgm:prSet presAssocID="{08594AEA-F7D6-41AC-85B2-9223B258C963}" presName="composite" presStyleCnt="0"/>
      <dgm:spPr/>
    </dgm:pt>
    <dgm:pt modelId="{60E0AC13-1AC9-4420-8E4B-687E7D5FEDDB}" type="pres">
      <dgm:prSet presAssocID="{08594AEA-F7D6-41AC-85B2-9223B258C963}" presName="bgChev" presStyleLbl="node1" presStyleIdx="0" presStyleCnt="1" custLinFactNeighborY="2796"/>
      <dgm:spPr/>
    </dgm:pt>
    <dgm:pt modelId="{AFD59CB8-6D15-41DE-A323-1031B1CAE82B}" type="pres">
      <dgm:prSet presAssocID="{08594AEA-F7D6-41AC-85B2-9223B258C963}" presName="txNode" presStyleLbl="fgAcc1" presStyleIdx="0" presStyleCnt="1">
        <dgm:presLayoutVars>
          <dgm:bulletEnabled val="1"/>
        </dgm:presLayoutVars>
      </dgm:prSet>
      <dgm:spPr/>
    </dgm:pt>
  </dgm:ptLst>
  <dgm:cxnLst>
    <dgm:cxn modelId="{BB69036D-2507-439C-A0DE-F30CB273D05A}" type="presOf" srcId="{08594AEA-F7D6-41AC-85B2-9223B258C963}" destId="{AFD59CB8-6D15-41DE-A323-1031B1CAE82B}" srcOrd="0" destOrd="0" presId="urn:microsoft.com/office/officeart/2005/8/layout/chevronAccent+Icon"/>
    <dgm:cxn modelId="{5FEE12AA-326D-4E65-972B-6914106ACC2E}" type="presOf" srcId="{83D99E24-12F7-4C52-84CF-4FACB44BA067}" destId="{70EFA5C7-6FE6-4A60-92B1-F30467CC69E8}" srcOrd="0" destOrd="0" presId="urn:microsoft.com/office/officeart/2005/8/layout/chevronAccent+Icon"/>
    <dgm:cxn modelId="{F44623DA-5455-4AD5-B49C-785016BF2E54}" srcId="{83D99E24-12F7-4C52-84CF-4FACB44BA067}" destId="{08594AEA-F7D6-41AC-85B2-9223B258C963}" srcOrd="0" destOrd="0" parTransId="{C3FF86A5-50F2-4338-A264-4A32B3A4AF12}" sibTransId="{FCD9D726-E590-478C-8282-53A22E7548F4}"/>
    <dgm:cxn modelId="{754F5E5A-EE75-4FE8-81C6-F9995B9BBE5F}" type="presParOf" srcId="{70EFA5C7-6FE6-4A60-92B1-F30467CC69E8}" destId="{D8154640-2787-42DE-8961-DF1F313EF03B}" srcOrd="0" destOrd="0" presId="urn:microsoft.com/office/officeart/2005/8/layout/chevronAccent+Icon"/>
    <dgm:cxn modelId="{1F38DF58-500F-490F-A594-8D5FA9EA9AF2}" type="presParOf" srcId="{D8154640-2787-42DE-8961-DF1F313EF03B}" destId="{60E0AC13-1AC9-4420-8E4B-687E7D5FEDDB}" srcOrd="0" destOrd="0" presId="urn:microsoft.com/office/officeart/2005/8/layout/chevronAccent+Icon"/>
    <dgm:cxn modelId="{60D5CA95-07E8-4079-9D10-7B5337D0A793}" type="presParOf" srcId="{D8154640-2787-42DE-8961-DF1F313EF03B}" destId="{AFD59CB8-6D15-41DE-A323-1031B1CAE82B}"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D99E24-12F7-4C52-84CF-4FACB44BA067}"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08594AEA-F7D6-41AC-85B2-9223B258C963}">
      <dgm:prSet phldrT="[Text]" custT="1"/>
      <dgm:spPr/>
      <dgm:t>
        <a:bodyPr/>
        <a:lstStyle/>
        <a:p>
          <a:r>
            <a:rPr lang="en-US" sz="3600" b="1" dirty="0">
              <a:solidFill>
                <a:srgbClr val="F20253"/>
              </a:solidFill>
              <a:latin typeface="Tw Cen MT" panose="020B0602020104020603" pitchFamily="34" charset="0"/>
              <a:cs typeface="Calibri" panose="020F0502020204030204" pitchFamily="34" charset="0"/>
            </a:rPr>
            <a:t>Model</a:t>
          </a:r>
        </a:p>
      </dgm:t>
    </dgm:pt>
    <dgm:pt modelId="{C3FF86A5-50F2-4338-A264-4A32B3A4AF12}" type="parTrans" cxnId="{F44623DA-5455-4AD5-B49C-785016BF2E54}">
      <dgm:prSet/>
      <dgm:spPr/>
      <dgm:t>
        <a:bodyPr/>
        <a:lstStyle/>
        <a:p>
          <a:endParaRPr lang="en-US"/>
        </a:p>
      </dgm:t>
    </dgm:pt>
    <dgm:pt modelId="{FCD9D726-E590-478C-8282-53A22E7548F4}" type="sibTrans" cxnId="{F44623DA-5455-4AD5-B49C-785016BF2E54}">
      <dgm:prSet/>
      <dgm:spPr/>
      <dgm:t>
        <a:bodyPr/>
        <a:lstStyle/>
        <a:p>
          <a:endParaRPr lang="en-US"/>
        </a:p>
      </dgm:t>
    </dgm:pt>
    <dgm:pt modelId="{8835913E-07B6-4321-AF15-8C1F2B4490A3}">
      <dgm:prSet phldrT="[Text]" custT="1"/>
      <dgm:spPr/>
      <dgm:t>
        <a:bodyPr/>
        <a:lstStyle/>
        <a:p>
          <a:r>
            <a:rPr lang="en-US" sz="3600" b="1" dirty="0">
              <a:solidFill>
                <a:srgbClr val="F20253"/>
              </a:solidFill>
              <a:latin typeface="Tw Cen MT" panose="020B0602020104020603" pitchFamily="34" charset="0"/>
              <a:cs typeface="Calibri" panose="020F0502020204030204" pitchFamily="34" charset="0"/>
            </a:rPr>
            <a:t>Develop</a:t>
          </a:r>
        </a:p>
      </dgm:t>
    </dgm:pt>
    <dgm:pt modelId="{A5CF7560-893B-44F0-B7E1-7A6A5791AFBA}" type="parTrans" cxnId="{731EA9A8-5DDF-4D52-8E8C-283CE58A90AD}">
      <dgm:prSet/>
      <dgm:spPr/>
      <dgm:t>
        <a:bodyPr/>
        <a:lstStyle/>
        <a:p>
          <a:endParaRPr lang="en-US"/>
        </a:p>
      </dgm:t>
    </dgm:pt>
    <dgm:pt modelId="{8C2C925A-BE80-4195-8804-3AE972B043B5}" type="sibTrans" cxnId="{731EA9A8-5DDF-4D52-8E8C-283CE58A90AD}">
      <dgm:prSet/>
      <dgm:spPr/>
      <dgm:t>
        <a:bodyPr/>
        <a:lstStyle/>
        <a:p>
          <a:endParaRPr lang="en-US"/>
        </a:p>
      </dgm:t>
    </dgm:pt>
    <dgm:pt modelId="{70EFA5C7-6FE6-4A60-92B1-F30467CC69E8}" type="pres">
      <dgm:prSet presAssocID="{83D99E24-12F7-4C52-84CF-4FACB44BA067}" presName="Name0" presStyleCnt="0">
        <dgm:presLayoutVars>
          <dgm:dir/>
          <dgm:resizeHandles val="exact"/>
        </dgm:presLayoutVars>
      </dgm:prSet>
      <dgm:spPr/>
    </dgm:pt>
    <dgm:pt modelId="{D8154640-2787-42DE-8961-DF1F313EF03B}" type="pres">
      <dgm:prSet presAssocID="{08594AEA-F7D6-41AC-85B2-9223B258C963}" presName="composite" presStyleCnt="0"/>
      <dgm:spPr/>
    </dgm:pt>
    <dgm:pt modelId="{60E0AC13-1AC9-4420-8E4B-687E7D5FEDDB}" type="pres">
      <dgm:prSet presAssocID="{08594AEA-F7D6-41AC-85B2-9223B258C963}" presName="bgChev" presStyleLbl="node1" presStyleIdx="0" presStyleCnt="2" custLinFactNeighborY="2796"/>
      <dgm:spPr/>
    </dgm:pt>
    <dgm:pt modelId="{AFD59CB8-6D15-41DE-A323-1031B1CAE82B}" type="pres">
      <dgm:prSet presAssocID="{08594AEA-F7D6-41AC-85B2-9223B258C963}" presName="txNode" presStyleLbl="fgAcc1" presStyleIdx="0" presStyleCnt="2">
        <dgm:presLayoutVars>
          <dgm:bulletEnabled val="1"/>
        </dgm:presLayoutVars>
      </dgm:prSet>
      <dgm:spPr/>
    </dgm:pt>
    <dgm:pt modelId="{84851B22-1AB3-4C7C-9A42-6ECE10FC5BAD}" type="pres">
      <dgm:prSet presAssocID="{FCD9D726-E590-478C-8282-53A22E7548F4}" presName="compositeSpace" presStyleCnt="0"/>
      <dgm:spPr/>
    </dgm:pt>
    <dgm:pt modelId="{ACF68A0C-F894-4560-AD49-FFA4EB05C62A}" type="pres">
      <dgm:prSet presAssocID="{8835913E-07B6-4321-AF15-8C1F2B4490A3}" presName="composite" presStyleCnt="0"/>
      <dgm:spPr/>
    </dgm:pt>
    <dgm:pt modelId="{50DC990A-5B8A-45D2-817F-01BF9B5D72CB}" type="pres">
      <dgm:prSet presAssocID="{8835913E-07B6-4321-AF15-8C1F2B4490A3}" presName="bgChev" presStyleLbl="node1" presStyleIdx="1" presStyleCnt="2"/>
      <dgm:spPr/>
    </dgm:pt>
    <dgm:pt modelId="{D3CF0F8D-6D7B-4E26-BEB2-4AE25D75D5B6}" type="pres">
      <dgm:prSet presAssocID="{8835913E-07B6-4321-AF15-8C1F2B4490A3}" presName="txNode" presStyleLbl="fgAcc1" presStyleIdx="1" presStyleCnt="2">
        <dgm:presLayoutVars>
          <dgm:bulletEnabled val="1"/>
        </dgm:presLayoutVars>
      </dgm:prSet>
      <dgm:spPr/>
    </dgm:pt>
  </dgm:ptLst>
  <dgm:cxnLst>
    <dgm:cxn modelId="{BB69036D-2507-439C-A0DE-F30CB273D05A}" type="presOf" srcId="{08594AEA-F7D6-41AC-85B2-9223B258C963}" destId="{AFD59CB8-6D15-41DE-A323-1031B1CAE82B}" srcOrd="0" destOrd="0" presId="urn:microsoft.com/office/officeart/2005/8/layout/chevronAccent+Icon"/>
    <dgm:cxn modelId="{9DAF8C54-0E1E-4837-B7A6-B3B63D98A115}" type="presOf" srcId="{8835913E-07B6-4321-AF15-8C1F2B4490A3}" destId="{D3CF0F8D-6D7B-4E26-BEB2-4AE25D75D5B6}" srcOrd="0" destOrd="0" presId="urn:microsoft.com/office/officeart/2005/8/layout/chevronAccent+Icon"/>
    <dgm:cxn modelId="{731EA9A8-5DDF-4D52-8E8C-283CE58A90AD}" srcId="{83D99E24-12F7-4C52-84CF-4FACB44BA067}" destId="{8835913E-07B6-4321-AF15-8C1F2B4490A3}" srcOrd="1" destOrd="0" parTransId="{A5CF7560-893B-44F0-B7E1-7A6A5791AFBA}" sibTransId="{8C2C925A-BE80-4195-8804-3AE972B043B5}"/>
    <dgm:cxn modelId="{5FEE12AA-326D-4E65-972B-6914106ACC2E}" type="presOf" srcId="{83D99E24-12F7-4C52-84CF-4FACB44BA067}" destId="{70EFA5C7-6FE6-4A60-92B1-F30467CC69E8}" srcOrd="0" destOrd="0" presId="urn:microsoft.com/office/officeart/2005/8/layout/chevronAccent+Icon"/>
    <dgm:cxn modelId="{F44623DA-5455-4AD5-B49C-785016BF2E54}" srcId="{83D99E24-12F7-4C52-84CF-4FACB44BA067}" destId="{08594AEA-F7D6-41AC-85B2-9223B258C963}" srcOrd="0" destOrd="0" parTransId="{C3FF86A5-50F2-4338-A264-4A32B3A4AF12}" sibTransId="{FCD9D726-E590-478C-8282-53A22E7548F4}"/>
    <dgm:cxn modelId="{754F5E5A-EE75-4FE8-81C6-F9995B9BBE5F}" type="presParOf" srcId="{70EFA5C7-6FE6-4A60-92B1-F30467CC69E8}" destId="{D8154640-2787-42DE-8961-DF1F313EF03B}" srcOrd="0" destOrd="0" presId="urn:microsoft.com/office/officeart/2005/8/layout/chevronAccent+Icon"/>
    <dgm:cxn modelId="{1F38DF58-500F-490F-A594-8D5FA9EA9AF2}" type="presParOf" srcId="{D8154640-2787-42DE-8961-DF1F313EF03B}" destId="{60E0AC13-1AC9-4420-8E4B-687E7D5FEDDB}" srcOrd="0" destOrd="0" presId="urn:microsoft.com/office/officeart/2005/8/layout/chevronAccent+Icon"/>
    <dgm:cxn modelId="{60D5CA95-07E8-4079-9D10-7B5337D0A793}" type="presParOf" srcId="{D8154640-2787-42DE-8961-DF1F313EF03B}" destId="{AFD59CB8-6D15-41DE-A323-1031B1CAE82B}" srcOrd="1" destOrd="0" presId="urn:microsoft.com/office/officeart/2005/8/layout/chevronAccent+Icon"/>
    <dgm:cxn modelId="{943A6E4D-6137-4FC9-B13D-BC7D6C18EC25}" type="presParOf" srcId="{70EFA5C7-6FE6-4A60-92B1-F30467CC69E8}" destId="{84851B22-1AB3-4C7C-9A42-6ECE10FC5BAD}" srcOrd="1" destOrd="0" presId="urn:microsoft.com/office/officeart/2005/8/layout/chevronAccent+Icon"/>
    <dgm:cxn modelId="{B3A3DB09-2885-422D-BD42-96427BF57011}" type="presParOf" srcId="{70EFA5C7-6FE6-4A60-92B1-F30467CC69E8}" destId="{ACF68A0C-F894-4560-AD49-FFA4EB05C62A}" srcOrd="2" destOrd="0" presId="urn:microsoft.com/office/officeart/2005/8/layout/chevronAccent+Icon"/>
    <dgm:cxn modelId="{639162BE-2AF1-454D-9CEC-63E788F06F85}" type="presParOf" srcId="{ACF68A0C-F894-4560-AD49-FFA4EB05C62A}" destId="{50DC990A-5B8A-45D2-817F-01BF9B5D72CB}" srcOrd="0" destOrd="0" presId="urn:microsoft.com/office/officeart/2005/8/layout/chevronAccent+Icon"/>
    <dgm:cxn modelId="{B2CC391B-EE9F-4CDD-9997-08FBC61944B7}" type="presParOf" srcId="{ACF68A0C-F894-4560-AD49-FFA4EB05C62A}" destId="{D3CF0F8D-6D7B-4E26-BEB2-4AE25D75D5B6}"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3D99E24-12F7-4C52-84CF-4FACB44BA067}"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08594AEA-F7D6-41AC-85B2-9223B258C963}">
      <dgm:prSet phldrT="[Text]" custT="1"/>
      <dgm:spPr/>
      <dgm:t>
        <a:bodyPr/>
        <a:lstStyle/>
        <a:p>
          <a:r>
            <a:rPr lang="en-US" sz="2800" b="1" dirty="0">
              <a:solidFill>
                <a:srgbClr val="F20253"/>
              </a:solidFill>
              <a:latin typeface="Tw Cen MT" panose="020B0602020104020603" pitchFamily="34" charset="0"/>
              <a:cs typeface="Calibri" panose="020F0502020204030204" pitchFamily="34" charset="0"/>
            </a:rPr>
            <a:t>Model</a:t>
          </a:r>
        </a:p>
      </dgm:t>
    </dgm:pt>
    <dgm:pt modelId="{C3FF86A5-50F2-4338-A264-4A32B3A4AF12}" type="parTrans" cxnId="{F44623DA-5455-4AD5-B49C-785016BF2E54}">
      <dgm:prSet/>
      <dgm:spPr/>
      <dgm:t>
        <a:bodyPr/>
        <a:lstStyle/>
        <a:p>
          <a:endParaRPr lang="en-US"/>
        </a:p>
      </dgm:t>
    </dgm:pt>
    <dgm:pt modelId="{FCD9D726-E590-478C-8282-53A22E7548F4}" type="sibTrans" cxnId="{F44623DA-5455-4AD5-B49C-785016BF2E54}">
      <dgm:prSet/>
      <dgm:spPr/>
      <dgm:t>
        <a:bodyPr/>
        <a:lstStyle/>
        <a:p>
          <a:endParaRPr lang="en-US"/>
        </a:p>
      </dgm:t>
    </dgm:pt>
    <dgm:pt modelId="{8835913E-07B6-4321-AF15-8C1F2B4490A3}">
      <dgm:prSet phldrT="[Text]" custT="1"/>
      <dgm:spPr/>
      <dgm:t>
        <a:bodyPr/>
        <a:lstStyle/>
        <a:p>
          <a:r>
            <a:rPr lang="en-US" sz="2800" b="1" dirty="0">
              <a:solidFill>
                <a:srgbClr val="F20253"/>
              </a:solidFill>
              <a:latin typeface="Tw Cen MT" panose="020B0602020104020603" pitchFamily="34" charset="0"/>
              <a:cs typeface="Calibri" panose="020F0502020204030204" pitchFamily="34" charset="0"/>
            </a:rPr>
            <a:t>Develop</a:t>
          </a:r>
        </a:p>
      </dgm:t>
    </dgm:pt>
    <dgm:pt modelId="{A5CF7560-893B-44F0-B7E1-7A6A5791AFBA}" type="parTrans" cxnId="{731EA9A8-5DDF-4D52-8E8C-283CE58A90AD}">
      <dgm:prSet/>
      <dgm:spPr/>
      <dgm:t>
        <a:bodyPr/>
        <a:lstStyle/>
        <a:p>
          <a:endParaRPr lang="en-US"/>
        </a:p>
      </dgm:t>
    </dgm:pt>
    <dgm:pt modelId="{8C2C925A-BE80-4195-8804-3AE972B043B5}" type="sibTrans" cxnId="{731EA9A8-5DDF-4D52-8E8C-283CE58A90AD}">
      <dgm:prSet/>
      <dgm:spPr/>
      <dgm:t>
        <a:bodyPr/>
        <a:lstStyle/>
        <a:p>
          <a:endParaRPr lang="en-US"/>
        </a:p>
      </dgm:t>
    </dgm:pt>
    <dgm:pt modelId="{C98BC2BB-E505-4B3D-9E3B-A43A4D36B0CA}">
      <dgm:prSet phldrT="[Text]" custT="1"/>
      <dgm:spPr/>
      <dgm:t>
        <a:bodyPr/>
        <a:lstStyle/>
        <a:p>
          <a:r>
            <a:rPr lang="en-US" sz="2800" b="1" dirty="0">
              <a:solidFill>
                <a:srgbClr val="F20253"/>
              </a:solidFill>
              <a:latin typeface="Tw Cen MT" panose="020B0602020104020603" pitchFamily="34" charset="0"/>
              <a:cs typeface="Calibri" panose="020F0502020204030204" pitchFamily="34" charset="0"/>
            </a:rPr>
            <a:t>Analyze</a:t>
          </a:r>
        </a:p>
      </dgm:t>
    </dgm:pt>
    <dgm:pt modelId="{0F5C9435-F841-49E4-BA01-FD4DBC6FDDD8}" type="parTrans" cxnId="{1F0EFDCB-A281-4A4C-9EBF-010034C1EBF3}">
      <dgm:prSet/>
      <dgm:spPr/>
      <dgm:t>
        <a:bodyPr/>
        <a:lstStyle/>
        <a:p>
          <a:endParaRPr lang="en-US"/>
        </a:p>
      </dgm:t>
    </dgm:pt>
    <dgm:pt modelId="{5FEB26A4-ED59-4FFD-860F-E0882D24E5BC}" type="sibTrans" cxnId="{1F0EFDCB-A281-4A4C-9EBF-010034C1EBF3}">
      <dgm:prSet/>
      <dgm:spPr/>
      <dgm:t>
        <a:bodyPr/>
        <a:lstStyle/>
        <a:p>
          <a:endParaRPr lang="en-US"/>
        </a:p>
      </dgm:t>
    </dgm:pt>
    <dgm:pt modelId="{70EFA5C7-6FE6-4A60-92B1-F30467CC69E8}" type="pres">
      <dgm:prSet presAssocID="{83D99E24-12F7-4C52-84CF-4FACB44BA067}" presName="Name0" presStyleCnt="0">
        <dgm:presLayoutVars>
          <dgm:dir/>
          <dgm:resizeHandles val="exact"/>
        </dgm:presLayoutVars>
      </dgm:prSet>
      <dgm:spPr/>
    </dgm:pt>
    <dgm:pt modelId="{D8154640-2787-42DE-8961-DF1F313EF03B}" type="pres">
      <dgm:prSet presAssocID="{08594AEA-F7D6-41AC-85B2-9223B258C963}" presName="composite" presStyleCnt="0"/>
      <dgm:spPr/>
    </dgm:pt>
    <dgm:pt modelId="{60E0AC13-1AC9-4420-8E4B-687E7D5FEDDB}" type="pres">
      <dgm:prSet presAssocID="{08594AEA-F7D6-41AC-85B2-9223B258C963}" presName="bgChev" presStyleLbl="node1" presStyleIdx="0" presStyleCnt="3" custLinFactNeighborY="2796"/>
      <dgm:spPr/>
    </dgm:pt>
    <dgm:pt modelId="{AFD59CB8-6D15-41DE-A323-1031B1CAE82B}" type="pres">
      <dgm:prSet presAssocID="{08594AEA-F7D6-41AC-85B2-9223B258C963}" presName="txNode" presStyleLbl="fgAcc1" presStyleIdx="0" presStyleCnt="3">
        <dgm:presLayoutVars>
          <dgm:bulletEnabled val="1"/>
        </dgm:presLayoutVars>
      </dgm:prSet>
      <dgm:spPr/>
    </dgm:pt>
    <dgm:pt modelId="{84851B22-1AB3-4C7C-9A42-6ECE10FC5BAD}" type="pres">
      <dgm:prSet presAssocID="{FCD9D726-E590-478C-8282-53A22E7548F4}" presName="compositeSpace" presStyleCnt="0"/>
      <dgm:spPr/>
    </dgm:pt>
    <dgm:pt modelId="{ACF68A0C-F894-4560-AD49-FFA4EB05C62A}" type="pres">
      <dgm:prSet presAssocID="{8835913E-07B6-4321-AF15-8C1F2B4490A3}" presName="composite" presStyleCnt="0"/>
      <dgm:spPr/>
    </dgm:pt>
    <dgm:pt modelId="{50DC990A-5B8A-45D2-817F-01BF9B5D72CB}" type="pres">
      <dgm:prSet presAssocID="{8835913E-07B6-4321-AF15-8C1F2B4490A3}" presName="bgChev" presStyleLbl="node1" presStyleIdx="1" presStyleCnt="3"/>
      <dgm:spPr/>
    </dgm:pt>
    <dgm:pt modelId="{D3CF0F8D-6D7B-4E26-BEB2-4AE25D75D5B6}" type="pres">
      <dgm:prSet presAssocID="{8835913E-07B6-4321-AF15-8C1F2B4490A3}" presName="txNode" presStyleLbl="fgAcc1" presStyleIdx="1" presStyleCnt="3">
        <dgm:presLayoutVars>
          <dgm:bulletEnabled val="1"/>
        </dgm:presLayoutVars>
      </dgm:prSet>
      <dgm:spPr/>
    </dgm:pt>
    <dgm:pt modelId="{D37C8729-2BC2-4B61-8A22-B4B51FD73352}" type="pres">
      <dgm:prSet presAssocID="{8C2C925A-BE80-4195-8804-3AE972B043B5}" presName="compositeSpace" presStyleCnt="0"/>
      <dgm:spPr/>
    </dgm:pt>
    <dgm:pt modelId="{B31E61DE-2298-442C-A7CC-F219B6CD7E98}" type="pres">
      <dgm:prSet presAssocID="{C98BC2BB-E505-4B3D-9E3B-A43A4D36B0CA}" presName="composite" presStyleCnt="0"/>
      <dgm:spPr/>
    </dgm:pt>
    <dgm:pt modelId="{1FB7E254-C742-432E-BC4C-5B033EB6788C}" type="pres">
      <dgm:prSet presAssocID="{C98BC2BB-E505-4B3D-9E3B-A43A4D36B0CA}" presName="bgChev" presStyleLbl="node1" presStyleIdx="2" presStyleCnt="3"/>
      <dgm:spPr/>
    </dgm:pt>
    <dgm:pt modelId="{99D6857F-85A8-4D25-9DB2-D16629F928E9}" type="pres">
      <dgm:prSet presAssocID="{C98BC2BB-E505-4B3D-9E3B-A43A4D36B0CA}" presName="txNode" presStyleLbl="fgAcc1" presStyleIdx="2" presStyleCnt="3">
        <dgm:presLayoutVars>
          <dgm:bulletEnabled val="1"/>
        </dgm:presLayoutVars>
      </dgm:prSet>
      <dgm:spPr/>
    </dgm:pt>
  </dgm:ptLst>
  <dgm:cxnLst>
    <dgm:cxn modelId="{BB69036D-2507-439C-A0DE-F30CB273D05A}" type="presOf" srcId="{08594AEA-F7D6-41AC-85B2-9223B258C963}" destId="{AFD59CB8-6D15-41DE-A323-1031B1CAE82B}" srcOrd="0" destOrd="0" presId="urn:microsoft.com/office/officeart/2005/8/layout/chevronAccent+Icon"/>
    <dgm:cxn modelId="{9DAF8C54-0E1E-4837-B7A6-B3B63D98A115}" type="presOf" srcId="{8835913E-07B6-4321-AF15-8C1F2B4490A3}" destId="{D3CF0F8D-6D7B-4E26-BEB2-4AE25D75D5B6}" srcOrd="0" destOrd="0" presId="urn:microsoft.com/office/officeart/2005/8/layout/chevronAccent+Icon"/>
    <dgm:cxn modelId="{731EA9A8-5DDF-4D52-8E8C-283CE58A90AD}" srcId="{83D99E24-12F7-4C52-84CF-4FACB44BA067}" destId="{8835913E-07B6-4321-AF15-8C1F2B4490A3}" srcOrd="1" destOrd="0" parTransId="{A5CF7560-893B-44F0-B7E1-7A6A5791AFBA}" sibTransId="{8C2C925A-BE80-4195-8804-3AE972B043B5}"/>
    <dgm:cxn modelId="{5FEE12AA-326D-4E65-972B-6914106ACC2E}" type="presOf" srcId="{83D99E24-12F7-4C52-84CF-4FACB44BA067}" destId="{70EFA5C7-6FE6-4A60-92B1-F30467CC69E8}" srcOrd="0" destOrd="0" presId="urn:microsoft.com/office/officeart/2005/8/layout/chevronAccent+Icon"/>
    <dgm:cxn modelId="{1F0EFDCB-A281-4A4C-9EBF-010034C1EBF3}" srcId="{83D99E24-12F7-4C52-84CF-4FACB44BA067}" destId="{C98BC2BB-E505-4B3D-9E3B-A43A4D36B0CA}" srcOrd="2" destOrd="0" parTransId="{0F5C9435-F841-49E4-BA01-FD4DBC6FDDD8}" sibTransId="{5FEB26A4-ED59-4FFD-860F-E0882D24E5BC}"/>
    <dgm:cxn modelId="{F44623DA-5455-4AD5-B49C-785016BF2E54}" srcId="{83D99E24-12F7-4C52-84CF-4FACB44BA067}" destId="{08594AEA-F7D6-41AC-85B2-9223B258C963}" srcOrd="0" destOrd="0" parTransId="{C3FF86A5-50F2-4338-A264-4A32B3A4AF12}" sibTransId="{FCD9D726-E590-478C-8282-53A22E7548F4}"/>
    <dgm:cxn modelId="{90F95BFB-B1D3-44F4-B33A-B13C770B9239}" type="presOf" srcId="{C98BC2BB-E505-4B3D-9E3B-A43A4D36B0CA}" destId="{99D6857F-85A8-4D25-9DB2-D16629F928E9}" srcOrd="0" destOrd="0" presId="urn:microsoft.com/office/officeart/2005/8/layout/chevronAccent+Icon"/>
    <dgm:cxn modelId="{754F5E5A-EE75-4FE8-81C6-F9995B9BBE5F}" type="presParOf" srcId="{70EFA5C7-6FE6-4A60-92B1-F30467CC69E8}" destId="{D8154640-2787-42DE-8961-DF1F313EF03B}" srcOrd="0" destOrd="0" presId="urn:microsoft.com/office/officeart/2005/8/layout/chevronAccent+Icon"/>
    <dgm:cxn modelId="{1F38DF58-500F-490F-A594-8D5FA9EA9AF2}" type="presParOf" srcId="{D8154640-2787-42DE-8961-DF1F313EF03B}" destId="{60E0AC13-1AC9-4420-8E4B-687E7D5FEDDB}" srcOrd="0" destOrd="0" presId="urn:microsoft.com/office/officeart/2005/8/layout/chevronAccent+Icon"/>
    <dgm:cxn modelId="{60D5CA95-07E8-4079-9D10-7B5337D0A793}" type="presParOf" srcId="{D8154640-2787-42DE-8961-DF1F313EF03B}" destId="{AFD59CB8-6D15-41DE-A323-1031B1CAE82B}" srcOrd="1" destOrd="0" presId="urn:microsoft.com/office/officeart/2005/8/layout/chevronAccent+Icon"/>
    <dgm:cxn modelId="{943A6E4D-6137-4FC9-B13D-BC7D6C18EC25}" type="presParOf" srcId="{70EFA5C7-6FE6-4A60-92B1-F30467CC69E8}" destId="{84851B22-1AB3-4C7C-9A42-6ECE10FC5BAD}" srcOrd="1" destOrd="0" presId="urn:microsoft.com/office/officeart/2005/8/layout/chevronAccent+Icon"/>
    <dgm:cxn modelId="{B3A3DB09-2885-422D-BD42-96427BF57011}" type="presParOf" srcId="{70EFA5C7-6FE6-4A60-92B1-F30467CC69E8}" destId="{ACF68A0C-F894-4560-AD49-FFA4EB05C62A}" srcOrd="2" destOrd="0" presId="urn:microsoft.com/office/officeart/2005/8/layout/chevronAccent+Icon"/>
    <dgm:cxn modelId="{639162BE-2AF1-454D-9CEC-63E788F06F85}" type="presParOf" srcId="{ACF68A0C-F894-4560-AD49-FFA4EB05C62A}" destId="{50DC990A-5B8A-45D2-817F-01BF9B5D72CB}" srcOrd="0" destOrd="0" presId="urn:microsoft.com/office/officeart/2005/8/layout/chevronAccent+Icon"/>
    <dgm:cxn modelId="{B2CC391B-EE9F-4CDD-9997-08FBC61944B7}" type="presParOf" srcId="{ACF68A0C-F894-4560-AD49-FFA4EB05C62A}" destId="{D3CF0F8D-6D7B-4E26-BEB2-4AE25D75D5B6}" srcOrd="1" destOrd="0" presId="urn:microsoft.com/office/officeart/2005/8/layout/chevronAccent+Icon"/>
    <dgm:cxn modelId="{3E20452D-92F1-4E2A-8FB7-DDFE475EEE0C}" type="presParOf" srcId="{70EFA5C7-6FE6-4A60-92B1-F30467CC69E8}" destId="{D37C8729-2BC2-4B61-8A22-B4B51FD73352}" srcOrd="3" destOrd="0" presId="urn:microsoft.com/office/officeart/2005/8/layout/chevronAccent+Icon"/>
    <dgm:cxn modelId="{C317F9B8-FA4B-4A4E-92C0-2F83EE4B2584}" type="presParOf" srcId="{70EFA5C7-6FE6-4A60-92B1-F30467CC69E8}" destId="{B31E61DE-2298-442C-A7CC-F219B6CD7E98}" srcOrd="4" destOrd="0" presId="urn:microsoft.com/office/officeart/2005/8/layout/chevronAccent+Icon"/>
    <dgm:cxn modelId="{4D218F8F-063C-43C2-87BC-EC33BC1BE000}" type="presParOf" srcId="{B31E61DE-2298-442C-A7CC-F219B6CD7E98}" destId="{1FB7E254-C742-432E-BC4C-5B033EB6788C}" srcOrd="0" destOrd="0" presId="urn:microsoft.com/office/officeart/2005/8/layout/chevronAccent+Icon"/>
    <dgm:cxn modelId="{18F2CAB5-4D11-4EA9-87FB-4D09542BC154}" type="presParOf" srcId="{B31E61DE-2298-442C-A7CC-F219B6CD7E98}" destId="{99D6857F-85A8-4D25-9DB2-D16629F928E9}"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C7576E-9460-4859-8BD1-7E63973383D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60E2816C-D717-40FB-8AAF-2BA81D43AA15}">
      <dgm:prSet phldrT="[Text]"/>
      <dgm:spPr/>
      <dgm:t>
        <a:bodyPr/>
        <a:lstStyle/>
        <a:p>
          <a:r>
            <a:rPr lang="en-US" b="0" dirty="0">
              <a:latin typeface="Calibri" panose="020F0502020204030204" pitchFamily="34" charset="0"/>
              <a:cs typeface="Calibri" panose="020F0502020204030204" pitchFamily="34" charset="0"/>
            </a:rPr>
            <a:t>Determine state </a:t>
          </a:r>
          <a:r>
            <a:rPr lang="en-US" b="0" i="1" dirty="0">
              <a:latin typeface="Calibri" panose="020F0502020204030204" pitchFamily="34" charset="0"/>
              <a:cs typeface="Calibri" panose="020F0502020204030204" pitchFamily="34" charset="0"/>
            </a:rPr>
            <a:t>x(t)</a:t>
          </a:r>
        </a:p>
      </dgm:t>
    </dgm:pt>
    <dgm:pt modelId="{B69B3F6B-82FC-454D-83DD-600E98842302}" type="parTrans" cxnId="{6B7DB1F0-4190-4BAC-96B6-0BE5FD13F79A}">
      <dgm:prSet/>
      <dgm:spPr/>
      <dgm:t>
        <a:bodyPr/>
        <a:lstStyle/>
        <a:p>
          <a:endParaRPr lang="en-US"/>
        </a:p>
      </dgm:t>
    </dgm:pt>
    <dgm:pt modelId="{0ECD6D90-2E4A-4883-A89B-D516B946A4E1}" type="sibTrans" cxnId="{6B7DB1F0-4190-4BAC-96B6-0BE5FD13F79A}">
      <dgm:prSet/>
      <dgm:spPr/>
      <dgm:t>
        <a:bodyPr/>
        <a:lstStyle/>
        <a:p>
          <a:endParaRPr lang="en-US"/>
        </a:p>
      </dgm:t>
    </dgm:pt>
    <dgm:pt modelId="{6788D849-4E7E-47FA-832D-B61ED75ADF21}">
      <dgm:prSet phldrT="[Text]" custT="1"/>
      <dgm:spPr/>
      <dgm:t>
        <a:bodyPr/>
        <a:lstStyle/>
        <a:p>
          <a:r>
            <a:rPr lang="en-US" sz="2200" b="0" dirty="0">
              <a:latin typeface="Calibri" panose="020F0502020204030204" pitchFamily="34" charset="0"/>
              <a:cs typeface="Calibri" panose="020F0502020204030204" pitchFamily="34" charset="0"/>
            </a:rPr>
            <a:t>Find control that </a:t>
          </a:r>
          <a:r>
            <a:rPr lang="en-US" sz="2400" b="1" dirty="0">
              <a:latin typeface="Calibri" panose="020F0502020204030204" pitchFamily="34" charset="0"/>
              <a:cs typeface="Calibri" panose="020F0502020204030204" pitchFamily="34" charset="0"/>
            </a:rPr>
            <a:t>minimizes cost</a:t>
          </a:r>
          <a:endParaRPr lang="en-US" sz="2200" b="1" dirty="0">
            <a:latin typeface="Calibri" panose="020F0502020204030204" pitchFamily="34" charset="0"/>
            <a:cs typeface="Calibri" panose="020F0502020204030204" pitchFamily="34" charset="0"/>
          </a:endParaRPr>
        </a:p>
      </dgm:t>
    </dgm:pt>
    <dgm:pt modelId="{8B1E41B0-60EC-411F-B846-F09EAA9059D5}" type="sibTrans" cxnId="{27A8839F-24A9-42BB-B957-AC892EA23DC9}">
      <dgm:prSet/>
      <dgm:spPr/>
      <dgm:t>
        <a:bodyPr/>
        <a:lstStyle/>
        <a:p>
          <a:endParaRPr lang="en-US"/>
        </a:p>
      </dgm:t>
    </dgm:pt>
    <dgm:pt modelId="{9C8C67B0-9EFD-4161-AF18-AF7B1D12A210}" type="parTrans" cxnId="{27A8839F-24A9-42BB-B957-AC892EA23DC9}">
      <dgm:prSet/>
      <dgm:spPr/>
      <dgm:t>
        <a:bodyPr/>
        <a:lstStyle/>
        <a:p>
          <a:endParaRPr lang="en-US"/>
        </a:p>
      </dgm:t>
    </dgm:pt>
    <dgm:pt modelId="{CFEF658E-F745-4BA3-97BF-2FB14CC8239E}">
      <dgm:prSet phldrT="[Text]"/>
      <dgm:spPr/>
      <dgm:t>
        <a:bodyPr/>
        <a:lstStyle/>
        <a:p>
          <a:r>
            <a:rPr lang="en-US" b="0" dirty="0">
              <a:latin typeface="Calibri" panose="020F0502020204030204" pitchFamily="34" charset="0"/>
              <a:cs typeface="Calibri" panose="020F0502020204030204" pitchFamily="34" charset="0"/>
            </a:rPr>
            <a:t>Execute control</a:t>
          </a:r>
        </a:p>
      </dgm:t>
    </dgm:pt>
    <dgm:pt modelId="{A082F2DF-949A-4E33-9501-0817D0059A32}" type="sibTrans" cxnId="{62B4804D-396A-47E7-B286-BD686450A477}">
      <dgm:prSet/>
      <dgm:spPr/>
      <dgm:t>
        <a:bodyPr/>
        <a:lstStyle/>
        <a:p>
          <a:endParaRPr lang="en-US"/>
        </a:p>
      </dgm:t>
    </dgm:pt>
    <dgm:pt modelId="{5DAE75BC-F4DF-44A6-89C4-44C4F066EDD5}" type="parTrans" cxnId="{62B4804D-396A-47E7-B286-BD686450A477}">
      <dgm:prSet/>
      <dgm:spPr/>
      <dgm:t>
        <a:bodyPr/>
        <a:lstStyle/>
        <a:p>
          <a:endParaRPr lang="en-US"/>
        </a:p>
      </dgm:t>
    </dgm:pt>
    <dgm:pt modelId="{BF399163-4D8D-4C4B-A09B-35A76C53EF8D}" type="pres">
      <dgm:prSet presAssocID="{5EC7576E-9460-4859-8BD1-7E63973383D5}" presName="Name0" presStyleCnt="0">
        <dgm:presLayoutVars>
          <dgm:dir/>
          <dgm:resizeHandles val="exact"/>
        </dgm:presLayoutVars>
      </dgm:prSet>
      <dgm:spPr/>
    </dgm:pt>
    <dgm:pt modelId="{3C9C9BC1-83CF-446C-8393-E270ED608A13}" type="pres">
      <dgm:prSet presAssocID="{60E2816C-D717-40FB-8AAF-2BA81D43AA15}" presName="node" presStyleLbl="node1" presStyleIdx="0" presStyleCnt="3">
        <dgm:presLayoutVars>
          <dgm:bulletEnabled val="1"/>
        </dgm:presLayoutVars>
      </dgm:prSet>
      <dgm:spPr/>
    </dgm:pt>
    <dgm:pt modelId="{98859CDA-A52C-4D66-B11C-EA7023277511}" type="pres">
      <dgm:prSet presAssocID="{0ECD6D90-2E4A-4883-A89B-D516B946A4E1}" presName="sibTrans" presStyleLbl="sibTrans2D1" presStyleIdx="0" presStyleCnt="2"/>
      <dgm:spPr/>
    </dgm:pt>
    <dgm:pt modelId="{62A9BC83-5074-40F1-9FEB-00A966A8C198}" type="pres">
      <dgm:prSet presAssocID="{0ECD6D90-2E4A-4883-A89B-D516B946A4E1}" presName="connectorText" presStyleLbl="sibTrans2D1" presStyleIdx="0" presStyleCnt="2"/>
      <dgm:spPr/>
    </dgm:pt>
    <dgm:pt modelId="{53F7ED5A-CFD2-4A45-83BB-CF40ED491C24}" type="pres">
      <dgm:prSet presAssocID="{6788D849-4E7E-47FA-832D-B61ED75ADF21}" presName="node" presStyleLbl="node1" presStyleIdx="1" presStyleCnt="3" custScaleX="142691">
        <dgm:presLayoutVars>
          <dgm:bulletEnabled val="1"/>
        </dgm:presLayoutVars>
      </dgm:prSet>
      <dgm:spPr/>
    </dgm:pt>
    <dgm:pt modelId="{C5A6120D-DD94-42A4-B977-C91D41822801}" type="pres">
      <dgm:prSet presAssocID="{8B1E41B0-60EC-411F-B846-F09EAA9059D5}" presName="sibTrans" presStyleLbl="sibTrans2D1" presStyleIdx="1" presStyleCnt="2"/>
      <dgm:spPr/>
    </dgm:pt>
    <dgm:pt modelId="{1B41BC06-3A0D-4843-838C-87055803D973}" type="pres">
      <dgm:prSet presAssocID="{8B1E41B0-60EC-411F-B846-F09EAA9059D5}" presName="connectorText" presStyleLbl="sibTrans2D1" presStyleIdx="1" presStyleCnt="2"/>
      <dgm:spPr/>
    </dgm:pt>
    <dgm:pt modelId="{32DF886E-025F-4EFB-B2F5-F508EF63466E}" type="pres">
      <dgm:prSet presAssocID="{CFEF658E-F745-4BA3-97BF-2FB14CC8239E}" presName="node" presStyleLbl="node1" presStyleIdx="2" presStyleCnt="3">
        <dgm:presLayoutVars>
          <dgm:bulletEnabled val="1"/>
        </dgm:presLayoutVars>
      </dgm:prSet>
      <dgm:spPr/>
    </dgm:pt>
  </dgm:ptLst>
  <dgm:cxnLst>
    <dgm:cxn modelId="{20241412-A1D5-4F2A-8F33-98A5B7040DDC}" type="presOf" srcId="{0ECD6D90-2E4A-4883-A89B-D516B946A4E1}" destId="{62A9BC83-5074-40F1-9FEB-00A966A8C198}" srcOrd="1" destOrd="0" presId="urn:microsoft.com/office/officeart/2005/8/layout/process1"/>
    <dgm:cxn modelId="{E414E51D-EC34-486B-88DE-2A02AE7EC02E}" type="presOf" srcId="{60E2816C-D717-40FB-8AAF-2BA81D43AA15}" destId="{3C9C9BC1-83CF-446C-8393-E270ED608A13}" srcOrd="0" destOrd="0" presId="urn:microsoft.com/office/officeart/2005/8/layout/process1"/>
    <dgm:cxn modelId="{DB4CAB5C-16D1-404F-B3EA-ADD2FA992143}" type="presOf" srcId="{CFEF658E-F745-4BA3-97BF-2FB14CC8239E}" destId="{32DF886E-025F-4EFB-B2F5-F508EF63466E}" srcOrd="0" destOrd="0" presId="urn:microsoft.com/office/officeart/2005/8/layout/process1"/>
    <dgm:cxn modelId="{CBFDE446-F75A-4774-BB4A-7CE23A1AC5A4}" type="presOf" srcId="{6788D849-4E7E-47FA-832D-B61ED75ADF21}" destId="{53F7ED5A-CFD2-4A45-83BB-CF40ED491C24}" srcOrd="0" destOrd="0" presId="urn:microsoft.com/office/officeart/2005/8/layout/process1"/>
    <dgm:cxn modelId="{62B4804D-396A-47E7-B286-BD686450A477}" srcId="{5EC7576E-9460-4859-8BD1-7E63973383D5}" destId="{CFEF658E-F745-4BA3-97BF-2FB14CC8239E}" srcOrd="2" destOrd="0" parTransId="{5DAE75BC-F4DF-44A6-89C4-44C4F066EDD5}" sibTransId="{A082F2DF-949A-4E33-9501-0817D0059A32}"/>
    <dgm:cxn modelId="{0EF7E67B-F4B4-471B-8497-1CC5748A8BF0}" type="presOf" srcId="{8B1E41B0-60EC-411F-B846-F09EAA9059D5}" destId="{C5A6120D-DD94-42A4-B977-C91D41822801}" srcOrd="0" destOrd="0" presId="urn:microsoft.com/office/officeart/2005/8/layout/process1"/>
    <dgm:cxn modelId="{27A8839F-24A9-42BB-B957-AC892EA23DC9}" srcId="{5EC7576E-9460-4859-8BD1-7E63973383D5}" destId="{6788D849-4E7E-47FA-832D-B61ED75ADF21}" srcOrd="1" destOrd="0" parTransId="{9C8C67B0-9EFD-4161-AF18-AF7B1D12A210}" sibTransId="{8B1E41B0-60EC-411F-B846-F09EAA9059D5}"/>
    <dgm:cxn modelId="{3895DFC9-F0D5-48FE-B0BE-A6123A040F70}" type="presOf" srcId="{0ECD6D90-2E4A-4883-A89B-D516B946A4E1}" destId="{98859CDA-A52C-4D66-B11C-EA7023277511}" srcOrd="0" destOrd="0" presId="urn:microsoft.com/office/officeart/2005/8/layout/process1"/>
    <dgm:cxn modelId="{6B7DB1F0-4190-4BAC-96B6-0BE5FD13F79A}" srcId="{5EC7576E-9460-4859-8BD1-7E63973383D5}" destId="{60E2816C-D717-40FB-8AAF-2BA81D43AA15}" srcOrd="0" destOrd="0" parTransId="{B69B3F6B-82FC-454D-83DD-600E98842302}" sibTransId="{0ECD6D90-2E4A-4883-A89B-D516B946A4E1}"/>
    <dgm:cxn modelId="{264C73F8-48DD-409B-8DFD-F5C91B5E4DE4}" type="presOf" srcId="{8B1E41B0-60EC-411F-B846-F09EAA9059D5}" destId="{1B41BC06-3A0D-4843-838C-87055803D973}" srcOrd="1" destOrd="0" presId="urn:microsoft.com/office/officeart/2005/8/layout/process1"/>
    <dgm:cxn modelId="{2E120DFA-625E-492E-9E84-583233BFE110}" type="presOf" srcId="{5EC7576E-9460-4859-8BD1-7E63973383D5}" destId="{BF399163-4D8D-4C4B-A09B-35A76C53EF8D}" srcOrd="0" destOrd="0" presId="urn:microsoft.com/office/officeart/2005/8/layout/process1"/>
    <dgm:cxn modelId="{9796ECE5-4512-45E5-BD3B-F685A6B25A08}" type="presParOf" srcId="{BF399163-4D8D-4C4B-A09B-35A76C53EF8D}" destId="{3C9C9BC1-83CF-446C-8393-E270ED608A13}" srcOrd="0" destOrd="0" presId="urn:microsoft.com/office/officeart/2005/8/layout/process1"/>
    <dgm:cxn modelId="{88C6A897-F786-40C4-B56B-BCB3A0A6ABA0}" type="presParOf" srcId="{BF399163-4D8D-4C4B-A09B-35A76C53EF8D}" destId="{98859CDA-A52C-4D66-B11C-EA7023277511}" srcOrd="1" destOrd="0" presId="urn:microsoft.com/office/officeart/2005/8/layout/process1"/>
    <dgm:cxn modelId="{A4B484AD-989E-4F14-BAB0-58DFFC774230}" type="presParOf" srcId="{98859CDA-A52C-4D66-B11C-EA7023277511}" destId="{62A9BC83-5074-40F1-9FEB-00A966A8C198}" srcOrd="0" destOrd="0" presId="urn:microsoft.com/office/officeart/2005/8/layout/process1"/>
    <dgm:cxn modelId="{1947CE82-0D5C-4918-A886-2C945813B0FC}" type="presParOf" srcId="{BF399163-4D8D-4C4B-A09B-35A76C53EF8D}" destId="{53F7ED5A-CFD2-4A45-83BB-CF40ED491C24}" srcOrd="2" destOrd="0" presId="urn:microsoft.com/office/officeart/2005/8/layout/process1"/>
    <dgm:cxn modelId="{C487E7A3-22AB-4FAA-9E92-F11508F971F8}" type="presParOf" srcId="{BF399163-4D8D-4C4B-A09B-35A76C53EF8D}" destId="{C5A6120D-DD94-42A4-B977-C91D41822801}" srcOrd="3" destOrd="0" presId="urn:microsoft.com/office/officeart/2005/8/layout/process1"/>
    <dgm:cxn modelId="{9F695076-CAFA-422D-B36A-8399D7F5BC8E}" type="presParOf" srcId="{C5A6120D-DD94-42A4-B977-C91D41822801}" destId="{1B41BC06-3A0D-4843-838C-87055803D973}" srcOrd="0" destOrd="0" presId="urn:microsoft.com/office/officeart/2005/8/layout/process1"/>
    <dgm:cxn modelId="{6ACA19EE-04D3-4889-A6E9-C1CB3F95F885}" type="presParOf" srcId="{BF399163-4D8D-4C4B-A09B-35A76C53EF8D}" destId="{32DF886E-025F-4EFB-B2F5-F508EF63466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27B23-F7EE-450A-8280-67FBA8843FF9}">
      <dsp:nvSpPr>
        <dsp:cNvPr id="0" name=""/>
        <dsp:cNvSpPr/>
      </dsp:nvSpPr>
      <dsp:spPr>
        <a:xfrm>
          <a:off x="2398554" y="2039453"/>
          <a:ext cx="2592537" cy="2242387"/>
        </a:xfrm>
        <a:prstGeom prst="hexagon">
          <a:avLst>
            <a:gd name="adj" fmla="val 28570"/>
            <a:gd name="vf" fmla="val 115470"/>
          </a:avLst>
        </a:prstGeom>
        <a:solidFill>
          <a:srgbClr val="7ECEFD"/>
        </a:solidFill>
        <a:ln w="57150" cap="flat" cmpd="sng" algn="ctr">
          <a:solidFill>
            <a:srgbClr val="2185C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2489200">
            <a:lnSpc>
              <a:spcPct val="90000"/>
            </a:lnSpc>
            <a:spcBef>
              <a:spcPct val="0"/>
            </a:spcBef>
            <a:spcAft>
              <a:spcPct val="35000"/>
            </a:spcAft>
            <a:buNone/>
          </a:pPr>
          <a:r>
            <a:rPr lang="en-US" sz="5600" b="1" kern="1200" dirty="0">
              <a:latin typeface="Tw Cen MT" panose="020B0602020104020603" pitchFamily="34" charset="0"/>
            </a:rPr>
            <a:t>SDPC</a:t>
          </a:r>
        </a:p>
      </dsp:txBody>
      <dsp:txXfrm>
        <a:off x="2828149" y="2411026"/>
        <a:ext cx="1733347" cy="1499241"/>
      </dsp:txXfrm>
    </dsp:sp>
    <dsp:sp modelId="{704DED5A-CC80-486B-99A4-5FCCC0F61216}">
      <dsp:nvSpPr>
        <dsp:cNvPr id="0" name=""/>
        <dsp:cNvSpPr/>
      </dsp:nvSpPr>
      <dsp:spPr>
        <a:xfrm>
          <a:off x="4021855" y="966622"/>
          <a:ext cx="978291" cy="84271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2EF8F-53DB-4A27-8E5D-E411E0FC909F}">
      <dsp:nvSpPr>
        <dsp:cNvPr id="0" name=""/>
        <dsp:cNvSpPr/>
      </dsp:nvSpPr>
      <dsp:spPr>
        <a:xfrm>
          <a:off x="2637414" y="0"/>
          <a:ext cx="2124302" cy="183778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Continually receives orders</a:t>
          </a:r>
        </a:p>
      </dsp:txBody>
      <dsp:txXfrm>
        <a:off x="2989457" y="304561"/>
        <a:ext cx="1420216" cy="1228662"/>
      </dsp:txXfrm>
    </dsp:sp>
    <dsp:sp modelId="{0F159F2A-4C6B-4BAB-AE77-40672A7E26B5}">
      <dsp:nvSpPr>
        <dsp:cNvPr id="0" name=""/>
        <dsp:cNvSpPr/>
      </dsp:nvSpPr>
      <dsp:spPr>
        <a:xfrm>
          <a:off x="5163554" y="2542046"/>
          <a:ext cx="978291" cy="84271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DFCE7-28DF-4081-B052-4524DDBF668B}">
      <dsp:nvSpPr>
        <dsp:cNvPr id="0" name=""/>
        <dsp:cNvSpPr/>
      </dsp:nvSpPr>
      <dsp:spPr>
        <a:xfrm>
          <a:off x="4585806" y="1130360"/>
          <a:ext cx="2124302" cy="1837784"/>
        </a:xfrm>
        <a:prstGeom prst="hexagon">
          <a:avLst>
            <a:gd name="adj" fmla="val 28570"/>
            <a:gd name="vf" fmla="val 115470"/>
          </a:avLst>
        </a:prstGeom>
        <a:solidFill>
          <a:srgbClr val="3A81B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Decides which order to satisfy</a:t>
          </a:r>
        </a:p>
      </dsp:txBody>
      <dsp:txXfrm>
        <a:off x="4937849" y="1434921"/>
        <a:ext cx="1420216" cy="1228662"/>
      </dsp:txXfrm>
    </dsp:sp>
    <dsp:sp modelId="{04E03C8E-9C06-4ABC-A1C4-29C6A83AA867}">
      <dsp:nvSpPr>
        <dsp:cNvPr id="0" name=""/>
        <dsp:cNvSpPr/>
      </dsp:nvSpPr>
      <dsp:spPr>
        <a:xfrm>
          <a:off x="4370228" y="4320404"/>
          <a:ext cx="978291" cy="84271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C10AA-FCF0-4261-AFFE-92D6268CAA22}">
      <dsp:nvSpPr>
        <dsp:cNvPr id="0" name=""/>
        <dsp:cNvSpPr/>
      </dsp:nvSpPr>
      <dsp:spPr>
        <a:xfrm>
          <a:off x="4585806" y="3352517"/>
          <a:ext cx="2124302" cy="183778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Bakes pizza as it drives</a:t>
          </a:r>
        </a:p>
      </dsp:txBody>
      <dsp:txXfrm>
        <a:off x="4937849" y="3657078"/>
        <a:ext cx="1420216" cy="1228662"/>
      </dsp:txXfrm>
    </dsp:sp>
    <dsp:sp modelId="{D10B5A22-AC53-43D7-B48F-6BE7AB1F422E}">
      <dsp:nvSpPr>
        <dsp:cNvPr id="0" name=""/>
        <dsp:cNvSpPr/>
      </dsp:nvSpPr>
      <dsp:spPr>
        <a:xfrm>
          <a:off x="2637414" y="4484142"/>
          <a:ext cx="2124302" cy="183778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Moves to deliver order</a:t>
          </a:r>
        </a:p>
      </dsp:txBody>
      <dsp:txXfrm>
        <a:off x="2989457" y="4788703"/>
        <a:ext cx="1420216" cy="12286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9EE73-C4BB-477F-9B4A-677BEA3472BF}">
      <dsp:nvSpPr>
        <dsp:cNvPr id="0" name=""/>
        <dsp:cNvSpPr/>
      </dsp:nvSpPr>
      <dsp:spPr>
        <a:xfrm>
          <a:off x="2127128"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579129"/>
        <a:ext cx="22219" cy="4443"/>
      </dsp:txXfrm>
    </dsp:sp>
    <dsp:sp modelId="{C898AA08-C652-421E-9726-AB41FE7859C7}">
      <dsp:nvSpPr>
        <dsp:cNvPr id="0" name=""/>
        <dsp:cNvSpPr/>
      </dsp:nvSpPr>
      <dsp:spPr>
        <a:xfrm>
          <a:off x="196775"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Approximate state cost</a:t>
          </a:r>
          <a:endParaRPr lang="en-US" sz="1900" i="1" kern="1200" dirty="0">
            <a:solidFill>
              <a:srgbClr val="3A81BA"/>
            </a:solidFill>
            <a:latin typeface="Calibri" panose="020F0502020204030204" pitchFamily="34" charset="0"/>
            <a:cs typeface="Calibri" panose="020F0502020204030204" pitchFamily="34" charset="0"/>
          </a:endParaRPr>
        </a:p>
      </dsp:txBody>
      <dsp:txXfrm>
        <a:off x="196775" y="1705"/>
        <a:ext cx="1932153" cy="1159292"/>
      </dsp:txXfrm>
    </dsp:sp>
    <dsp:sp modelId="{BBD9F627-013C-4585-8C91-DBE8FF4832B6}">
      <dsp:nvSpPr>
        <dsp:cNvPr id="0" name=""/>
        <dsp:cNvSpPr/>
      </dsp:nvSpPr>
      <dsp:spPr>
        <a:xfrm>
          <a:off x="4503677"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579129"/>
        <a:ext cx="22219" cy="4443"/>
      </dsp:txXfrm>
    </dsp:sp>
    <dsp:sp modelId="{5ED56ABB-596D-4B31-A799-1DEF38E1712E}">
      <dsp:nvSpPr>
        <dsp:cNvPr id="0" name=""/>
        <dsp:cNvSpPr/>
      </dsp:nvSpPr>
      <dsp:spPr>
        <a:xfrm>
          <a:off x="2573324"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Determine allowable controls</a:t>
          </a:r>
        </a:p>
      </dsp:txBody>
      <dsp:txXfrm>
        <a:off x="2573324" y="1705"/>
        <a:ext cx="1932153" cy="1159292"/>
      </dsp:txXfrm>
    </dsp:sp>
    <dsp:sp modelId="{04D79372-1FA5-4D41-8E78-3422385B8327}">
      <dsp:nvSpPr>
        <dsp:cNvPr id="0" name=""/>
        <dsp:cNvSpPr/>
      </dsp:nvSpPr>
      <dsp:spPr>
        <a:xfrm>
          <a:off x="1162852" y="1159197"/>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1363873"/>
        <a:ext cx="238691" cy="4443"/>
      </dsp:txXfrm>
    </dsp:sp>
    <dsp:sp modelId="{9175BF67-CA17-4FE7-BB65-92DB9E803906}">
      <dsp:nvSpPr>
        <dsp:cNvPr id="0" name=""/>
        <dsp:cNvSpPr/>
      </dsp:nvSpPr>
      <dsp:spPr>
        <a:xfrm>
          <a:off x="4949873"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Evaluate terminal cost </a:t>
          </a:r>
          <a14:m xmlns:a14="http://schemas.microsoft.com/office/drawing/2010/main">
            <m:oMath xmlns:m="http://schemas.openxmlformats.org/officeDocument/2006/math">
              <m:r>
                <a:rPr lang="en-US" sz="1900" i="1" kern="1200" dirty="0" smtClean="0">
                  <a:solidFill>
                    <a:srgbClr val="3A81BA"/>
                  </a:solidFill>
                  <a:latin typeface="Cambria Math" panose="02040503050406030204" pitchFamily="18" charset="0"/>
                  <a:cs typeface="Calibri" panose="020F0502020204030204" pitchFamily="34" charset="0"/>
                </a:rPr>
                <m:t>𝑔</m:t>
              </m:r>
            </m:oMath>
          </a14:m>
          <a:r>
            <a:rPr lang="en-US" sz="1900" i="1" kern="1200" dirty="0">
              <a:solidFill>
                <a:srgbClr val="3A81BA"/>
              </a:solidFill>
              <a:latin typeface="Calibri" panose="020F0502020204030204" pitchFamily="34" charset="0"/>
              <a:cs typeface="Calibri" panose="020F0502020204030204" pitchFamily="34" charset="0"/>
            </a:rPr>
            <a:t> </a:t>
          </a:r>
          <a:r>
            <a:rPr lang="en-US" sz="1900" i="0" kern="1200" dirty="0">
              <a:solidFill>
                <a:srgbClr val="3A81BA"/>
              </a:solidFill>
              <a:latin typeface="Calibri" panose="020F0502020204030204" pitchFamily="34" charset="0"/>
              <a:cs typeface="Calibri" panose="020F0502020204030204" pitchFamily="34" charset="0"/>
            </a:rPr>
            <a:t>for </a:t>
          </a:r>
          <a:r>
            <a:rPr lang="en-US" sz="1900" kern="1200" dirty="0">
              <a:solidFill>
                <a:srgbClr val="3A81BA"/>
              </a:solidFill>
              <a:latin typeface="Calibri" panose="020F0502020204030204" pitchFamily="34" charset="0"/>
              <a:cs typeface="Calibri" panose="020F0502020204030204" pitchFamily="34" charset="0"/>
            </a:rPr>
            <a:t>each control</a:t>
          </a:r>
        </a:p>
      </dsp:txBody>
      <dsp:txXfrm>
        <a:off x="4949873" y="1705"/>
        <a:ext cx="1932153" cy="1159292"/>
      </dsp:txXfrm>
    </dsp:sp>
    <dsp:sp modelId="{3C07049E-0A7C-443C-BE79-40F417EE7E25}">
      <dsp:nvSpPr>
        <dsp:cNvPr id="0" name=""/>
        <dsp:cNvSpPr/>
      </dsp:nvSpPr>
      <dsp:spPr>
        <a:xfrm>
          <a:off x="2127128"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2182817"/>
        <a:ext cx="22219" cy="4443"/>
      </dsp:txXfrm>
    </dsp:sp>
    <dsp:sp modelId="{72F9D27C-737F-4F41-9C93-6C5FD8C4E316}">
      <dsp:nvSpPr>
        <dsp:cNvPr id="0" name=""/>
        <dsp:cNvSpPr/>
      </dsp:nvSpPr>
      <dsp:spPr>
        <a:xfrm>
          <a:off x="196775"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rgbClr val="3A81BA"/>
              </a:solidFill>
              <a:latin typeface="Calibri" panose="020F0502020204030204" pitchFamily="34" charset="0"/>
              <a:cs typeface="Calibri" panose="020F0502020204030204" pitchFamily="34" charset="0"/>
            </a:rPr>
            <a:t>Evaluate expected cost</a:t>
          </a:r>
          <a14:m xmlns:a14="http://schemas.microsoft.com/office/drawing/2010/main">
            <m:oMath xmlns:m="http://schemas.openxmlformats.org/officeDocument/2006/math">
              <m:r>
                <a:rPr lang="en-US" sz="1900" b="0" i="0" kern="1200" smtClean="0">
                  <a:ln>
                    <a:noFill/>
                  </a:ln>
                  <a:solidFill>
                    <a:srgbClr val="3A81BA"/>
                  </a:solidFill>
                  <a:latin typeface="Cambria Math" panose="02040503050406030204" pitchFamily="18" charset="0"/>
                  <a:cs typeface="Calibri" panose="020F0502020204030204" pitchFamily="34" charset="0"/>
                </a:rPr>
                <m:t>: </m:t>
              </m:r>
              <m:acc>
                <m:accPr>
                  <m:chr m:val="̃"/>
                  <m:ctrlPr>
                    <a:rPr lang="en-US" sz="1900" b="0" i="1" kern="1200" smtClean="0">
                      <a:ln>
                        <a:noFill/>
                      </a:ln>
                      <a:solidFill>
                        <a:srgbClr val="3A81BA"/>
                      </a:solidFill>
                      <a:latin typeface="Cambria Math" panose="02040503050406030204" pitchFamily="18" charset="0"/>
                      <a:cs typeface="Calibri" panose="020F0502020204030204" pitchFamily="34" charset="0"/>
                    </a:rPr>
                  </m:ctrlPr>
                </m:accPr>
                <m:e>
                  <m:r>
                    <a:rPr lang="en-US" sz="1900" b="0" i="1" kern="1200" smtClean="0">
                      <a:ln>
                        <a:noFill/>
                      </a:ln>
                      <a:solidFill>
                        <a:srgbClr val="3A81BA"/>
                      </a:solidFill>
                      <a:latin typeface="Cambria Math" panose="02040503050406030204" pitchFamily="18" charset="0"/>
                      <a:cs typeface="Calibri" panose="020F0502020204030204" pitchFamily="34" charset="0"/>
                    </a:rPr>
                    <m:t>𝐽</m:t>
                  </m:r>
                </m:e>
              </m:acc>
              <m:r>
                <a:rPr lang="en-US" sz="1900" b="0" i="1" kern="1200" dirty="0" smtClean="0">
                  <a:ln>
                    <a:noFill/>
                  </a:ln>
                  <a:solidFill>
                    <a:srgbClr val="3A81BA"/>
                  </a:solidFill>
                  <a:latin typeface="Cambria Math" panose="02040503050406030204" pitchFamily="18" charset="0"/>
                  <a:cs typeface="Calibri" panose="020F0502020204030204" pitchFamily="34" charset="0"/>
                </a:rPr>
                <m:t>=</m:t>
              </m:r>
              <m:nary>
                <m:naryPr>
                  <m:chr m:val="∑"/>
                  <m:subHide m:val="on"/>
                  <m:supHide m:val="on"/>
                  <m:ctrlPr>
                    <a:rPr lang="en-US" sz="1900" b="0" i="1" kern="1200" dirty="0" smtClean="0">
                      <a:ln>
                        <a:noFill/>
                      </a:ln>
                      <a:solidFill>
                        <a:srgbClr val="3A81BA"/>
                      </a:solidFill>
                      <a:latin typeface="Cambria Math" panose="02040503050406030204" pitchFamily="18" charset="0"/>
                      <a:cs typeface="Calibri" panose="020F0502020204030204" pitchFamily="34" charset="0"/>
                    </a:rPr>
                  </m:ctrlPr>
                </m:naryPr>
                <m:sub/>
                <m:sup/>
                <m:e>
                  <m:r>
                    <a:rPr lang="en-US" sz="1900" b="0" i="1" kern="1200" dirty="0" smtClean="0">
                      <a:ln>
                        <a:noFill/>
                      </a:ln>
                      <a:solidFill>
                        <a:srgbClr val="3A81BA"/>
                      </a:solidFill>
                      <a:latin typeface="Cambria Math" panose="02040503050406030204" pitchFamily="18" charset="0"/>
                      <a:cs typeface="Calibri" panose="020F0502020204030204" pitchFamily="34" charset="0"/>
                    </a:rPr>
                    <m:t>𝑟</m:t>
                  </m:r>
                  <m:r>
                    <a:rPr lang="en-US" sz="1900" b="0" i="1" kern="1200" dirty="0" smtClean="0">
                      <a:ln>
                        <a:noFill/>
                      </a:ln>
                      <a:solidFill>
                        <a:srgbClr val="3A81BA"/>
                      </a:solidFill>
                      <a:latin typeface="Cambria Math" panose="02040503050406030204" pitchFamily="18" charset="0"/>
                      <a:cs typeface="Calibri" panose="020F0502020204030204" pitchFamily="34" charset="0"/>
                    </a:rPr>
                    <m:t>⋅</m:t>
                  </m:r>
                  <m:r>
                    <a:rPr lang="en-US" sz="1900" b="0" i="1" kern="1200" dirty="0" smtClean="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sz="1900" kern="1200" dirty="0">
            <a:solidFill>
              <a:srgbClr val="3A81BA"/>
            </a:solidFill>
            <a:latin typeface="Calibri" panose="020F0502020204030204" pitchFamily="34" charset="0"/>
            <a:cs typeface="Calibri" panose="020F0502020204030204" pitchFamily="34" charset="0"/>
          </a:endParaRPr>
        </a:p>
      </dsp:txBody>
      <dsp:txXfrm>
        <a:off x="196775" y="1605392"/>
        <a:ext cx="1932153" cy="1159292"/>
      </dsp:txXfrm>
    </dsp:sp>
    <dsp:sp modelId="{230581D0-A482-4D7F-89ED-636FFB0EC9C1}">
      <dsp:nvSpPr>
        <dsp:cNvPr id="0" name=""/>
        <dsp:cNvSpPr/>
      </dsp:nvSpPr>
      <dsp:spPr>
        <a:xfrm>
          <a:off x="4503677"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2182817"/>
        <a:ext cx="22219" cy="4443"/>
      </dsp:txXfrm>
    </dsp:sp>
    <dsp:sp modelId="{5132867F-730A-47EF-8330-7C735DD519F1}">
      <dsp:nvSpPr>
        <dsp:cNvPr id="0" name=""/>
        <dsp:cNvSpPr/>
      </dsp:nvSpPr>
      <dsp:spPr>
        <a:xfrm>
          <a:off x="2573324"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Determine total cost per control as </a:t>
          </a:r>
          <a14:m xmlns:a14="http://schemas.microsoft.com/office/drawing/2010/main">
            <m:oMath xmlns:m="http://schemas.openxmlformats.org/officeDocument/2006/math">
              <m:r>
                <a:rPr lang="en-US" sz="1900" b="0" i="1" kern="1200" smtClean="0">
                  <a:solidFill>
                    <a:srgbClr val="3A81BA"/>
                  </a:solidFill>
                  <a:latin typeface="Cambria Math" panose="02040503050406030204" pitchFamily="18" charset="0"/>
                  <a:cs typeface="Calibri" panose="020F0502020204030204" pitchFamily="34" charset="0"/>
                </a:rPr>
                <m:t>𝑔</m:t>
              </m:r>
              <m:r>
                <a:rPr lang="en-US" sz="1900" b="0" i="1" kern="1200" smtClean="0">
                  <a:solidFill>
                    <a:srgbClr val="3A81BA"/>
                  </a:solidFill>
                  <a:latin typeface="Cambria Math" panose="02040503050406030204" pitchFamily="18" charset="0"/>
                  <a:cs typeface="Calibri" panose="020F0502020204030204" pitchFamily="34" charset="0"/>
                </a:rPr>
                <m:t>+</m:t>
              </m:r>
              <m:acc>
                <m:accPr>
                  <m:chr m:val="̃"/>
                  <m:ctrlPr>
                    <a:rPr lang="en-US" sz="1900" b="0" i="1" kern="1200" smtClean="0">
                      <a:solidFill>
                        <a:srgbClr val="3A81BA"/>
                      </a:solidFill>
                      <a:latin typeface="Cambria Math" panose="02040503050406030204" pitchFamily="18" charset="0"/>
                      <a:cs typeface="Calibri" panose="020F0502020204030204" pitchFamily="34" charset="0"/>
                    </a:rPr>
                  </m:ctrlPr>
                </m:accPr>
                <m:e>
                  <m:r>
                    <a:rPr lang="en-US" sz="1900" b="0" i="1" kern="1200" smtClean="0">
                      <a:solidFill>
                        <a:srgbClr val="3A81BA"/>
                      </a:solidFill>
                      <a:latin typeface="Cambria Math" panose="02040503050406030204" pitchFamily="18" charset="0"/>
                      <a:cs typeface="Calibri" panose="020F0502020204030204" pitchFamily="34" charset="0"/>
                    </a:rPr>
                    <m:t>𝐽</m:t>
                  </m:r>
                </m:e>
              </m:acc>
            </m:oMath>
          </a14:m>
          <a:endParaRPr lang="en-US" sz="1900" i="1" kern="1200" dirty="0">
            <a:solidFill>
              <a:srgbClr val="3A81BA"/>
            </a:solidFill>
            <a:latin typeface="Calibri" panose="020F0502020204030204" pitchFamily="34" charset="0"/>
            <a:cs typeface="Calibri" panose="020F0502020204030204" pitchFamily="34" charset="0"/>
          </a:endParaRPr>
        </a:p>
      </dsp:txBody>
      <dsp:txXfrm>
        <a:off x="2573324" y="1605392"/>
        <a:ext cx="1932153" cy="1159292"/>
      </dsp:txXfrm>
    </dsp:sp>
    <dsp:sp modelId="{62C74AEE-B96B-410A-A430-7CE64CFBB6E7}">
      <dsp:nvSpPr>
        <dsp:cNvPr id="0" name=""/>
        <dsp:cNvSpPr/>
      </dsp:nvSpPr>
      <dsp:spPr>
        <a:xfrm>
          <a:off x="1162852" y="2762885"/>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2967560"/>
        <a:ext cx="238691" cy="4443"/>
      </dsp:txXfrm>
    </dsp:sp>
    <dsp:sp modelId="{E66D39A5-07D9-4152-B757-D5DBEDE2B755}">
      <dsp:nvSpPr>
        <dsp:cNvPr id="0" name=""/>
        <dsp:cNvSpPr/>
      </dsp:nvSpPr>
      <dsp:spPr>
        <a:xfrm>
          <a:off x="4949873"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Draw control randomly from costs</a:t>
          </a:r>
        </a:p>
      </dsp:txBody>
      <dsp:txXfrm>
        <a:off x="4949873" y="1605392"/>
        <a:ext cx="1932153" cy="1159292"/>
      </dsp:txXfrm>
    </dsp:sp>
    <dsp:sp modelId="{ABDCA646-6595-4840-87C0-13C8D90E1B7B}">
      <dsp:nvSpPr>
        <dsp:cNvPr id="0" name=""/>
        <dsp:cNvSpPr/>
      </dsp:nvSpPr>
      <dsp:spPr>
        <a:xfrm>
          <a:off x="2127128"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3786504"/>
        <a:ext cx="22219" cy="4443"/>
      </dsp:txXfrm>
    </dsp:sp>
    <dsp:sp modelId="{DF5754B7-88B0-4165-BD7D-52A0558F71D3}">
      <dsp:nvSpPr>
        <dsp:cNvPr id="0" name=""/>
        <dsp:cNvSpPr/>
      </dsp:nvSpPr>
      <dsp:spPr>
        <a:xfrm>
          <a:off x="196775"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Output next state </a:t>
          </a:r>
          <a:r>
            <a:rPr lang="en-US" sz="1900" i="1" kern="1200" dirty="0">
              <a:solidFill>
                <a:srgbClr val="3A81BA"/>
              </a:solidFill>
              <a:latin typeface="Calibri" panose="020F0502020204030204" pitchFamily="34" charset="0"/>
              <a:cs typeface="Calibri" panose="020F0502020204030204" pitchFamily="34" charset="0"/>
            </a:rPr>
            <a:t>x</a:t>
          </a:r>
          <a:r>
            <a:rPr lang="en-US" sz="1900" i="1" kern="1200" baseline="30000" dirty="0">
              <a:solidFill>
                <a:srgbClr val="3A81BA"/>
              </a:solidFill>
              <a:latin typeface="Calibri" panose="020F0502020204030204" pitchFamily="34" charset="0"/>
              <a:cs typeface="Calibri" panose="020F0502020204030204" pitchFamily="34" charset="0"/>
            </a:rPr>
            <a:t>+</a:t>
          </a:r>
          <a:endParaRPr lang="en-US" sz="1900" kern="1200" dirty="0">
            <a:solidFill>
              <a:srgbClr val="3A81BA"/>
            </a:solidFill>
            <a:latin typeface="Calibri" panose="020F0502020204030204" pitchFamily="34" charset="0"/>
            <a:cs typeface="Calibri" panose="020F0502020204030204" pitchFamily="34" charset="0"/>
          </a:endParaRPr>
        </a:p>
      </dsp:txBody>
      <dsp:txXfrm>
        <a:off x="196775" y="3209080"/>
        <a:ext cx="1932153" cy="1159292"/>
      </dsp:txXfrm>
    </dsp:sp>
    <dsp:sp modelId="{B2969484-3096-4220-9983-E783C2C10CF3}">
      <dsp:nvSpPr>
        <dsp:cNvPr id="0" name=""/>
        <dsp:cNvSpPr/>
      </dsp:nvSpPr>
      <dsp:spPr>
        <a:xfrm>
          <a:off x="4503677"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3786504"/>
        <a:ext cx="22219" cy="4443"/>
      </dsp:txXfrm>
    </dsp:sp>
    <dsp:sp modelId="{422E81C9-11F3-4F9A-93E2-6378527B1299}">
      <dsp:nvSpPr>
        <dsp:cNvPr id="0" name=""/>
        <dsp:cNvSpPr/>
      </dsp:nvSpPr>
      <dsp:spPr>
        <a:xfrm>
          <a:off x="2573324"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Evaluate temporal difference</a:t>
          </a:r>
          <a:endParaRPr lang="en-US" sz="1900" i="1" kern="1200" dirty="0">
            <a:solidFill>
              <a:srgbClr val="3A81BA"/>
            </a:solidFill>
            <a:latin typeface="Calibri" panose="020F0502020204030204" pitchFamily="34" charset="0"/>
            <a:cs typeface="Calibri" panose="020F0502020204030204" pitchFamily="34" charset="0"/>
          </a:endParaRPr>
        </a:p>
      </dsp:txBody>
      <dsp:txXfrm>
        <a:off x="2573324" y="3209080"/>
        <a:ext cx="1932153" cy="1159292"/>
      </dsp:txXfrm>
    </dsp:sp>
    <dsp:sp modelId="{6157D4EE-7B8D-46C9-A77C-7F5C09101F57}">
      <dsp:nvSpPr>
        <dsp:cNvPr id="0" name=""/>
        <dsp:cNvSpPr/>
      </dsp:nvSpPr>
      <dsp:spPr>
        <a:xfrm>
          <a:off x="4949873"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i="1" kern="1200" dirty="0">
              <a:solidFill>
                <a:srgbClr val="3A81BA"/>
              </a:solidFill>
              <a:latin typeface="Calibri" panose="020F0502020204030204" pitchFamily="34" charset="0"/>
              <a:cs typeface="Calibri" panose="020F0502020204030204" pitchFamily="34" charset="0"/>
            </a:rPr>
            <a:t>Update weights</a:t>
          </a:r>
        </a:p>
      </dsp:txBody>
      <dsp:txXfrm>
        <a:off x="4949873" y="3209080"/>
        <a:ext cx="1932153" cy="11592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9EE73-C4BB-477F-9B4A-677BEA3472BF}">
      <dsp:nvSpPr>
        <dsp:cNvPr id="0" name=""/>
        <dsp:cNvSpPr/>
      </dsp:nvSpPr>
      <dsp:spPr>
        <a:xfrm>
          <a:off x="2127128"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579129"/>
        <a:ext cx="22219" cy="4443"/>
      </dsp:txXfrm>
    </dsp:sp>
    <dsp:sp modelId="{C898AA08-C652-421E-9726-AB41FE7859C7}">
      <dsp:nvSpPr>
        <dsp:cNvPr id="0" name=""/>
        <dsp:cNvSpPr/>
      </dsp:nvSpPr>
      <dsp:spPr>
        <a:xfrm>
          <a:off x="196775" y="1705"/>
          <a:ext cx="1932153" cy="1159292"/>
        </a:xfrm>
        <a:prstGeom prst="rect">
          <a:avLst/>
        </a:prstGeom>
        <a:solidFill>
          <a:srgbClr val="3A81BA"/>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libri" panose="020F0502020204030204" pitchFamily="34" charset="0"/>
              <a:cs typeface="Calibri" panose="020F0502020204030204" pitchFamily="34" charset="0"/>
            </a:rPr>
            <a:t>Approximate state cost</a:t>
          </a:r>
          <a:endParaRPr lang="en-US" sz="1900" i="1" kern="1200" dirty="0">
            <a:solidFill>
              <a:schemeClr val="bg1"/>
            </a:solidFill>
            <a:latin typeface="Calibri" panose="020F0502020204030204" pitchFamily="34" charset="0"/>
            <a:cs typeface="Calibri" panose="020F0502020204030204" pitchFamily="34" charset="0"/>
          </a:endParaRPr>
        </a:p>
      </dsp:txBody>
      <dsp:txXfrm>
        <a:off x="196775" y="1705"/>
        <a:ext cx="1932153" cy="1159292"/>
      </dsp:txXfrm>
    </dsp:sp>
    <dsp:sp modelId="{BBD9F627-013C-4585-8C91-DBE8FF4832B6}">
      <dsp:nvSpPr>
        <dsp:cNvPr id="0" name=""/>
        <dsp:cNvSpPr/>
      </dsp:nvSpPr>
      <dsp:spPr>
        <a:xfrm>
          <a:off x="4503677"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579129"/>
        <a:ext cx="22219" cy="4443"/>
      </dsp:txXfrm>
    </dsp:sp>
    <dsp:sp modelId="{5ED56ABB-596D-4B31-A799-1DEF38E1712E}">
      <dsp:nvSpPr>
        <dsp:cNvPr id="0" name=""/>
        <dsp:cNvSpPr/>
      </dsp:nvSpPr>
      <dsp:spPr>
        <a:xfrm>
          <a:off x="2573324" y="1705"/>
          <a:ext cx="1932153" cy="1159292"/>
        </a:xfrm>
        <a:prstGeom prst="rect">
          <a:avLst/>
        </a:prstGeom>
        <a:solidFill>
          <a:srgbClr val="3A81BA"/>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libri" panose="020F0502020204030204" pitchFamily="34" charset="0"/>
              <a:cs typeface="Calibri" panose="020F0502020204030204" pitchFamily="34" charset="0"/>
            </a:rPr>
            <a:t>Determine allowable controls</a:t>
          </a:r>
        </a:p>
      </dsp:txBody>
      <dsp:txXfrm>
        <a:off x="2573324" y="1705"/>
        <a:ext cx="1932153" cy="1159292"/>
      </dsp:txXfrm>
    </dsp:sp>
    <dsp:sp modelId="{04D79372-1FA5-4D41-8E78-3422385B8327}">
      <dsp:nvSpPr>
        <dsp:cNvPr id="0" name=""/>
        <dsp:cNvSpPr/>
      </dsp:nvSpPr>
      <dsp:spPr>
        <a:xfrm>
          <a:off x="1162852" y="1159197"/>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1363873"/>
        <a:ext cx="238691" cy="4443"/>
      </dsp:txXfrm>
    </dsp:sp>
    <dsp:sp modelId="{9175BF67-CA17-4FE7-BB65-92DB9E803906}">
      <dsp:nvSpPr>
        <dsp:cNvPr id="0" name=""/>
        <dsp:cNvSpPr/>
      </dsp:nvSpPr>
      <dsp:spPr>
        <a:xfrm>
          <a:off x="4949873"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Evaluate terminal cost </a:t>
          </a:r>
          <a14:m xmlns:a14="http://schemas.microsoft.com/office/drawing/2010/main">
            <m:oMath xmlns:m="http://schemas.openxmlformats.org/officeDocument/2006/math">
              <m:r>
                <a:rPr lang="en-US" sz="1900" i="1" kern="1200" dirty="0" smtClean="0">
                  <a:solidFill>
                    <a:srgbClr val="3A81BA"/>
                  </a:solidFill>
                  <a:latin typeface="Cambria Math" panose="02040503050406030204" pitchFamily="18" charset="0"/>
                  <a:cs typeface="Calibri" panose="020F0502020204030204" pitchFamily="34" charset="0"/>
                </a:rPr>
                <m:t>𝑔</m:t>
              </m:r>
            </m:oMath>
          </a14:m>
          <a:r>
            <a:rPr lang="en-US" sz="1900" i="1" kern="1200" dirty="0">
              <a:solidFill>
                <a:srgbClr val="3A81BA"/>
              </a:solidFill>
              <a:latin typeface="Calibri" panose="020F0502020204030204" pitchFamily="34" charset="0"/>
              <a:cs typeface="Calibri" panose="020F0502020204030204" pitchFamily="34" charset="0"/>
            </a:rPr>
            <a:t> </a:t>
          </a:r>
          <a:r>
            <a:rPr lang="en-US" sz="1900" i="0" kern="1200" dirty="0">
              <a:solidFill>
                <a:srgbClr val="3A81BA"/>
              </a:solidFill>
              <a:latin typeface="Calibri" panose="020F0502020204030204" pitchFamily="34" charset="0"/>
              <a:cs typeface="Calibri" panose="020F0502020204030204" pitchFamily="34" charset="0"/>
            </a:rPr>
            <a:t>for </a:t>
          </a:r>
          <a:r>
            <a:rPr lang="en-US" sz="1900" kern="1200" dirty="0">
              <a:solidFill>
                <a:srgbClr val="3A81BA"/>
              </a:solidFill>
              <a:latin typeface="Calibri" panose="020F0502020204030204" pitchFamily="34" charset="0"/>
              <a:cs typeface="Calibri" panose="020F0502020204030204" pitchFamily="34" charset="0"/>
            </a:rPr>
            <a:t>each control</a:t>
          </a:r>
        </a:p>
      </dsp:txBody>
      <dsp:txXfrm>
        <a:off x="4949873" y="1705"/>
        <a:ext cx="1932153" cy="1159292"/>
      </dsp:txXfrm>
    </dsp:sp>
    <dsp:sp modelId="{3C07049E-0A7C-443C-BE79-40F417EE7E25}">
      <dsp:nvSpPr>
        <dsp:cNvPr id="0" name=""/>
        <dsp:cNvSpPr/>
      </dsp:nvSpPr>
      <dsp:spPr>
        <a:xfrm>
          <a:off x="2127128"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2182817"/>
        <a:ext cx="22219" cy="4443"/>
      </dsp:txXfrm>
    </dsp:sp>
    <dsp:sp modelId="{72F9D27C-737F-4F41-9C93-6C5FD8C4E316}">
      <dsp:nvSpPr>
        <dsp:cNvPr id="0" name=""/>
        <dsp:cNvSpPr/>
      </dsp:nvSpPr>
      <dsp:spPr>
        <a:xfrm>
          <a:off x="196775"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rgbClr val="3A81BA"/>
              </a:solidFill>
              <a:latin typeface="Calibri" panose="020F0502020204030204" pitchFamily="34" charset="0"/>
              <a:cs typeface="Calibri" panose="020F0502020204030204" pitchFamily="34" charset="0"/>
            </a:rPr>
            <a:t>Evaluate expected cost</a:t>
          </a:r>
          <a14:m xmlns:a14="http://schemas.microsoft.com/office/drawing/2010/main">
            <m:oMath xmlns:m="http://schemas.openxmlformats.org/officeDocument/2006/math">
              <m:r>
                <a:rPr lang="en-US" sz="1900" b="0" i="0" kern="1200" smtClean="0">
                  <a:ln>
                    <a:noFill/>
                  </a:ln>
                  <a:solidFill>
                    <a:srgbClr val="3A81BA"/>
                  </a:solidFill>
                  <a:latin typeface="Cambria Math" panose="02040503050406030204" pitchFamily="18" charset="0"/>
                  <a:cs typeface="Calibri" panose="020F0502020204030204" pitchFamily="34" charset="0"/>
                </a:rPr>
                <m:t>: </m:t>
              </m:r>
              <m:acc>
                <m:accPr>
                  <m:chr m:val="̃"/>
                  <m:ctrlPr>
                    <a:rPr lang="en-US" sz="1900" b="0" i="1" kern="1200" smtClean="0">
                      <a:ln>
                        <a:noFill/>
                      </a:ln>
                      <a:solidFill>
                        <a:srgbClr val="3A81BA"/>
                      </a:solidFill>
                      <a:latin typeface="Cambria Math" panose="02040503050406030204" pitchFamily="18" charset="0"/>
                      <a:cs typeface="Calibri" panose="020F0502020204030204" pitchFamily="34" charset="0"/>
                    </a:rPr>
                  </m:ctrlPr>
                </m:accPr>
                <m:e>
                  <m:r>
                    <a:rPr lang="en-US" sz="1900" b="0" i="1" kern="1200" smtClean="0">
                      <a:ln>
                        <a:noFill/>
                      </a:ln>
                      <a:solidFill>
                        <a:srgbClr val="3A81BA"/>
                      </a:solidFill>
                      <a:latin typeface="Cambria Math" panose="02040503050406030204" pitchFamily="18" charset="0"/>
                      <a:cs typeface="Calibri" panose="020F0502020204030204" pitchFamily="34" charset="0"/>
                    </a:rPr>
                    <m:t>𝐽</m:t>
                  </m:r>
                </m:e>
              </m:acc>
              <m:r>
                <a:rPr lang="en-US" sz="1900" b="0" i="1" kern="1200" dirty="0" smtClean="0">
                  <a:ln>
                    <a:noFill/>
                  </a:ln>
                  <a:solidFill>
                    <a:srgbClr val="3A81BA"/>
                  </a:solidFill>
                  <a:latin typeface="Cambria Math" panose="02040503050406030204" pitchFamily="18" charset="0"/>
                  <a:cs typeface="Calibri" panose="020F0502020204030204" pitchFamily="34" charset="0"/>
                </a:rPr>
                <m:t>=</m:t>
              </m:r>
              <m:nary>
                <m:naryPr>
                  <m:chr m:val="∑"/>
                  <m:subHide m:val="on"/>
                  <m:supHide m:val="on"/>
                  <m:ctrlPr>
                    <a:rPr lang="en-US" sz="1900" b="0" i="1" kern="1200" dirty="0" smtClean="0">
                      <a:ln>
                        <a:noFill/>
                      </a:ln>
                      <a:solidFill>
                        <a:srgbClr val="3A81BA"/>
                      </a:solidFill>
                      <a:latin typeface="Cambria Math" panose="02040503050406030204" pitchFamily="18" charset="0"/>
                      <a:cs typeface="Calibri" panose="020F0502020204030204" pitchFamily="34" charset="0"/>
                    </a:rPr>
                  </m:ctrlPr>
                </m:naryPr>
                <m:sub/>
                <m:sup/>
                <m:e>
                  <m:r>
                    <a:rPr lang="en-US" sz="1900" b="0" i="1" kern="1200" dirty="0" smtClean="0">
                      <a:ln>
                        <a:noFill/>
                      </a:ln>
                      <a:solidFill>
                        <a:srgbClr val="3A81BA"/>
                      </a:solidFill>
                      <a:latin typeface="Cambria Math" panose="02040503050406030204" pitchFamily="18" charset="0"/>
                      <a:cs typeface="Calibri" panose="020F0502020204030204" pitchFamily="34" charset="0"/>
                    </a:rPr>
                    <m:t>𝑟</m:t>
                  </m:r>
                  <m:r>
                    <a:rPr lang="en-US" sz="1900" b="0" i="1" kern="1200" dirty="0" smtClean="0">
                      <a:ln>
                        <a:noFill/>
                      </a:ln>
                      <a:solidFill>
                        <a:srgbClr val="3A81BA"/>
                      </a:solidFill>
                      <a:latin typeface="Cambria Math" panose="02040503050406030204" pitchFamily="18" charset="0"/>
                      <a:cs typeface="Calibri" panose="020F0502020204030204" pitchFamily="34" charset="0"/>
                    </a:rPr>
                    <m:t>⋅</m:t>
                  </m:r>
                  <m:r>
                    <a:rPr lang="en-US" sz="1900" b="0" i="1" kern="1200" dirty="0" smtClean="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sz="1900" kern="1200" dirty="0">
            <a:solidFill>
              <a:srgbClr val="3A81BA"/>
            </a:solidFill>
            <a:latin typeface="Calibri" panose="020F0502020204030204" pitchFamily="34" charset="0"/>
            <a:cs typeface="Calibri" panose="020F0502020204030204" pitchFamily="34" charset="0"/>
          </a:endParaRPr>
        </a:p>
      </dsp:txBody>
      <dsp:txXfrm>
        <a:off x="196775" y="1605392"/>
        <a:ext cx="1932153" cy="1159292"/>
      </dsp:txXfrm>
    </dsp:sp>
    <dsp:sp modelId="{230581D0-A482-4D7F-89ED-636FFB0EC9C1}">
      <dsp:nvSpPr>
        <dsp:cNvPr id="0" name=""/>
        <dsp:cNvSpPr/>
      </dsp:nvSpPr>
      <dsp:spPr>
        <a:xfrm>
          <a:off x="4503677"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2182817"/>
        <a:ext cx="22219" cy="4443"/>
      </dsp:txXfrm>
    </dsp:sp>
    <dsp:sp modelId="{5132867F-730A-47EF-8330-7C735DD519F1}">
      <dsp:nvSpPr>
        <dsp:cNvPr id="0" name=""/>
        <dsp:cNvSpPr/>
      </dsp:nvSpPr>
      <dsp:spPr>
        <a:xfrm>
          <a:off x="2573324"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Determine total cost per control as </a:t>
          </a:r>
          <a14:m xmlns:a14="http://schemas.microsoft.com/office/drawing/2010/main">
            <m:oMath xmlns:m="http://schemas.openxmlformats.org/officeDocument/2006/math">
              <m:r>
                <a:rPr lang="en-US" sz="1900" b="0" i="1" kern="1200" smtClean="0">
                  <a:solidFill>
                    <a:srgbClr val="3A81BA"/>
                  </a:solidFill>
                  <a:latin typeface="Cambria Math" panose="02040503050406030204" pitchFamily="18" charset="0"/>
                  <a:cs typeface="Calibri" panose="020F0502020204030204" pitchFamily="34" charset="0"/>
                </a:rPr>
                <m:t>𝑔</m:t>
              </m:r>
              <m:r>
                <a:rPr lang="en-US" sz="1900" b="0" i="1" kern="1200" smtClean="0">
                  <a:solidFill>
                    <a:srgbClr val="3A81BA"/>
                  </a:solidFill>
                  <a:latin typeface="Cambria Math" panose="02040503050406030204" pitchFamily="18" charset="0"/>
                  <a:cs typeface="Calibri" panose="020F0502020204030204" pitchFamily="34" charset="0"/>
                </a:rPr>
                <m:t>+</m:t>
              </m:r>
              <m:acc>
                <m:accPr>
                  <m:chr m:val="̃"/>
                  <m:ctrlPr>
                    <a:rPr lang="en-US" sz="1900" b="0" i="1" kern="1200" smtClean="0">
                      <a:solidFill>
                        <a:srgbClr val="3A81BA"/>
                      </a:solidFill>
                      <a:latin typeface="Cambria Math" panose="02040503050406030204" pitchFamily="18" charset="0"/>
                      <a:cs typeface="Calibri" panose="020F0502020204030204" pitchFamily="34" charset="0"/>
                    </a:rPr>
                  </m:ctrlPr>
                </m:accPr>
                <m:e>
                  <m:r>
                    <a:rPr lang="en-US" sz="1900" b="0" i="1" kern="1200" smtClean="0">
                      <a:solidFill>
                        <a:srgbClr val="3A81BA"/>
                      </a:solidFill>
                      <a:latin typeface="Cambria Math" panose="02040503050406030204" pitchFamily="18" charset="0"/>
                      <a:cs typeface="Calibri" panose="020F0502020204030204" pitchFamily="34" charset="0"/>
                    </a:rPr>
                    <m:t>𝐽</m:t>
                  </m:r>
                </m:e>
              </m:acc>
            </m:oMath>
          </a14:m>
          <a:endParaRPr lang="en-US" sz="1900" i="1" kern="1200" dirty="0">
            <a:solidFill>
              <a:srgbClr val="3A81BA"/>
            </a:solidFill>
            <a:latin typeface="Calibri" panose="020F0502020204030204" pitchFamily="34" charset="0"/>
            <a:cs typeface="Calibri" panose="020F0502020204030204" pitchFamily="34" charset="0"/>
          </a:endParaRPr>
        </a:p>
      </dsp:txBody>
      <dsp:txXfrm>
        <a:off x="2573324" y="1605392"/>
        <a:ext cx="1932153" cy="1159292"/>
      </dsp:txXfrm>
    </dsp:sp>
    <dsp:sp modelId="{62C74AEE-B96B-410A-A430-7CE64CFBB6E7}">
      <dsp:nvSpPr>
        <dsp:cNvPr id="0" name=""/>
        <dsp:cNvSpPr/>
      </dsp:nvSpPr>
      <dsp:spPr>
        <a:xfrm>
          <a:off x="1162852" y="2762885"/>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2967560"/>
        <a:ext cx="238691" cy="4443"/>
      </dsp:txXfrm>
    </dsp:sp>
    <dsp:sp modelId="{E66D39A5-07D9-4152-B757-D5DBEDE2B755}">
      <dsp:nvSpPr>
        <dsp:cNvPr id="0" name=""/>
        <dsp:cNvSpPr/>
      </dsp:nvSpPr>
      <dsp:spPr>
        <a:xfrm>
          <a:off x="4949873"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Draw control randomly from costs</a:t>
          </a:r>
        </a:p>
      </dsp:txBody>
      <dsp:txXfrm>
        <a:off x="4949873" y="1605392"/>
        <a:ext cx="1932153" cy="1159292"/>
      </dsp:txXfrm>
    </dsp:sp>
    <dsp:sp modelId="{ABDCA646-6595-4840-87C0-13C8D90E1B7B}">
      <dsp:nvSpPr>
        <dsp:cNvPr id="0" name=""/>
        <dsp:cNvSpPr/>
      </dsp:nvSpPr>
      <dsp:spPr>
        <a:xfrm>
          <a:off x="2127128"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3786504"/>
        <a:ext cx="22219" cy="4443"/>
      </dsp:txXfrm>
    </dsp:sp>
    <dsp:sp modelId="{DF5754B7-88B0-4165-BD7D-52A0558F71D3}">
      <dsp:nvSpPr>
        <dsp:cNvPr id="0" name=""/>
        <dsp:cNvSpPr/>
      </dsp:nvSpPr>
      <dsp:spPr>
        <a:xfrm>
          <a:off x="196775"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Output next state </a:t>
          </a:r>
          <a:r>
            <a:rPr lang="en-US" sz="1900" i="1" kern="1200" dirty="0">
              <a:solidFill>
                <a:srgbClr val="3A81BA"/>
              </a:solidFill>
              <a:latin typeface="Calibri" panose="020F0502020204030204" pitchFamily="34" charset="0"/>
              <a:cs typeface="Calibri" panose="020F0502020204030204" pitchFamily="34" charset="0"/>
            </a:rPr>
            <a:t>x</a:t>
          </a:r>
          <a:r>
            <a:rPr lang="en-US" sz="1900" i="1" kern="1200" baseline="30000" dirty="0">
              <a:solidFill>
                <a:srgbClr val="3A81BA"/>
              </a:solidFill>
              <a:latin typeface="Calibri" panose="020F0502020204030204" pitchFamily="34" charset="0"/>
              <a:cs typeface="Calibri" panose="020F0502020204030204" pitchFamily="34" charset="0"/>
            </a:rPr>
            <a:t>+</a:t>
          </a:r>
          <a:endParaRPr lang="en-US" sz="1900" kern="1200" dirty="0">
            <a:solidFill>
              <a:srgbClr val="3A81BA"/>
            </a:solidFill>
            <a:latin typeface="Calibri" panose="020F0502020204030204" pitchFamily="34" charset="0"/>
            <a:cs typeface="Calibri" panose="020F0502020204030204" pitchFamily="34" charset="0"/>
          </a:endParaRPr>
        </a:p>
      </dsp:txBody>
      <dsp:txXfrm>
        <a:off x="196775" y="3209080"/>
        <a:ext cx="1932153" cy="1159292"/>
      </dsp:txXfrm>
    </dsp:sp>
    <dsp:sp modelId="{B2969484-3096-4220-9983-E783C2C10CF3}">
      <dsp:nvSpPr>
        <dsp:cNvPr id="0" name=""/>
        <dsp:cNvSpPr/>
      </dsp:nvSpPr>
      <dsp:spPr>
        <a:xfrm>
          <a:off x="4503677"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3786504"/>
        <a:ext cx="22219" cy="4443"/>
      </dsp:txXfrm>
    </dsp:sp>
    <dsp:sp modelId="{422E81C9-11F3-4F9A-93E2-6378527B1299}">
      <dsp:nvSpPr>
        <dsp:cNvPr id="0" name=""/>
        <dsp:cNvSpPr/>
      </dsp:nvSpPr>
      <dsp:spPr>
        <a:xfrm>
          <a:off x="2573324"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Evaluate temporal difference</a:t>
          </a:r>
          <a:endParaRPr lang="en-US" sz="1900" i="1" kern="1200" dirty="0">
            <a:solidFill>
              <a:srgbClr val="3A81BA"/>
            </a:solidFill>
            <a:latin typeface="Calibri" panose="020F0502020204030204" pitchFamily="34" charset="0"/>
            <a:cs typeface="Calibri" panose="020F0502020204030204" pitchFamily="34" charset="0"/>
          </a:endParaRPr>
        </a:p>
      </dsp:txBody>
      <dsp:txXfrm>
        <a:off x="2573324" y="3209080"/>
        <a:ext cx="1932153" cy="1159292"/>
      </dsp:txXfrm>
    </dsp:sp>
    <dsp:sp modelId="{6157D4EE-7B8D-46C9-A77C-7F5C09101F57}">
      <dsp:nvSpPr>
        <dsp:cNvPr id="0" name=""/>
        <dsp:cNvSpPr/>
      </dsp:nvSpPr>
      <dsp:spPr>
        <a:xfrm>
          <a:off x="4949873"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i="1" kern="1200" dirty="0">
              <a:solidFill>
                <a:srgbClr val="3A81BA"/>
              </a:solidFill>
              <a:latin typeface="Calibri" panose="020F0502020204030204" pitchFamily="34" charset="0"/>
              <a:cs typeface="Calibri" panose="020F0502020204030204" pitchFamily="34" charset="0"/>
            </a:rPr>
            <a:t>Update weights</a:t>
          </a:r>
        </a:p>
      </dsp:txBody>
      <dsp:txXfrm>
        <a:off x="4949873" y="3209080"/>
        <a:ext cx="1932153" cy="11592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9EE73-C4BB-477F-9B4A-677BEA3472BF}">
      <dsp:nvSpPr>
        <dsp:cNvPr id="0" name=""/>
        <dsp:cNvSpPr/>
      </dsp:nvSpPr>
      <dsp:spPr>
        <a:xfrm>
          <a:off x="2127128"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579129"/>
        <a:ext cx="22219" cy="4443"/>
      </dsp:txXfrm>
    </dsp:sp>
    <dsp:sp modelId="{C898AA08-C652-421E-9726-AB41FE7859C7}">
      <dsp:nvSpPr>
        <dsp:cNvPr id="0" name=""/>
        <dsp:cNvSpPr/>
      </dsp:nvSpPr>
      <dsp:spPr>
        <a:xfrm>
          <a:off x="196775"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Approximate state cost</a:t>
          </a:r>
          <a:endParaRPr lang="en-US" sz="1900" i="1" kern="1200" dirty="0">
            <a:solidFill>
              <a:srgbClr val="3A81BA"/>
            </a:solidFill>
            <a:latin typeface="Calibri" panose="020F0502020204030204" pitchFamily="34" charset="0"/>
            <a:cs typeface="Calibri" panose="020F0502020204030204" pitchFamily="34" charset="0"/>
          </a:endParaRPr>
        </a:p>
      </dsp:txBody>
      <dsp:txXfrm>
        <a:off x="196775" y="1705"/>
        <a:ext cx="1932153" cy="1159292"/>
      </dsp:txXfrm>
    </dsp:sp>
    <dsp:sp modelId="{BBD9F627-013C-4585-8C91-DBE8FF4832B6}">
      <dsp:nvSpPr>
        <dsp:cNvPr id="0" name=""/>
        <dsp:cNvSpPr/>
      </dsp:nvSpPr>
      <dsp:spPr>
        <a:xfrm>
          <a:off x="4503677"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579129"/>
        <a:ext cx="22219" cy="4443"/>
      </dsp:txXfrm>
    </dsp:sp>
    <dsp:sp modelId="{5ED56ABB-596D-4B31-A799-1DEF38E1712E}">
      <dsp:nvSpPr>
        <dsp:cNvPr id="0" name=""/>
        <dsp:cNvSpPr/>
      </dsp:nvSpPr>
      <dsp:spPr>
        <a:xfrm>
          <a:off x="2573324"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Determine allowable controls</a:t>
          </a:r>
        </a:p>
      </dsp:txBody>
      <dsp:txXfrm>
        <a:off x="2573324" y="1705"/>
        <a:ext cx="1932153" cy="1159292"/>
      </dsp:txXfrm>
    </dsp:sp>
    <dsp:sp modelId="{04D79372-1FA5-4D41-8E78-3422385B8327}">
      <dsp:nvSpPr>
        <dsp:cNvPr id="0" name=""/>
        <dsp:cNvSpPr/>
      </dsp:nvSpPr>
      <dsp:spPr>
        <a:xfrm>
          <a:off x="1162852" y="1159197"/>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1363873"/>
        <a:ext cx="238691" cy="4443"/>
      </dsp:txXfrm>
    </dsp:sp>
    <dsp:sp modelId="{9175BF67-CA17-4FE7-BB65-92DB9E803906}">
      <dsp:nvSpPr>
        <dsp:cNvPr id="0" name=""/>
        <dsp:cNvSpPr/>
      </dsp:nvSpPr>
      <dsp:spPr>
        <a:xfrm>
          <a:off x="4949873" y="1705"/>
          <a:ext cx="1932153" cy="1159292"/>
        </a:xfrm>
        <a:prstGeom prst="rect">
          <a:avLst/>
        </a:prstGeom>
        <a:solidFill>
          <a:srgbClr val="3A81BA"/>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chemeClr val="bg1"/>
              </a:solidFill>
              <a:latin typeface="Calibri" panose="020F0502020204030204" pitchFamily="34" charset="0"/>
              <a:cs typeface="Calibri" panose="020F0502020204030204" pitchFamily="34" charset="0"/>
            </a:rPr>
            <a:t>Evaluate terminal cost </a:t>
          </a:r>
          <a14:m xmlns:a14="http://schemas.microsoft.com/office/drawing/2010/main">
            <m:oMath xmlns:m="http://schemas.openxmlformats.org/officeDocument/2006/math">
              <m:r>
                <a:rPr lang="en-US" sz="1900" i="1" kern="1200" dirty="0" smtClean="0">
                  <a:ln>
                    <a:noFill/>
                  </a:ln>
                  <a:solidFill>
                    <a:schemeClr val="bg1"/>
                  </a:solidFill>
                  <a:latin typeface="Cambria Math" panose="02040503050406030204" pitchFamily="18" charset="0"/>
                  <a:cs typeface="Calibri" panose="020F0502020204030204" pitchFamily="34" charset="0"/>
                </a:rPr>
                <m:t>𝑔</m:t>
              </m:r>
            </m:oMath>
          </a14:m>
          <a:r>
            <a:rPr lang="en-US" sz="1900" i="1" kern="1200" dirty="0">
              <a:ln>
                <a:noFill/>
              </a:ln>
              <a:solidFill>
                <a:schemeClr val="bg1"/>
              </a:solidFill>
              <a:latin typeface="Calibri" panose="020F0502020204030204" pitchFamily="34" charset="0"/>
              <a:cs typeface="Calibri" panose="020F0502020204030204" pitchFamily="34" charset="0"/>
            </a:rPr>
            <a:t> </a:t>
          </a:r>
          <a:r>
            <a:rPr lang="en-US" sz="1900" i="0" kern="1200" dirty="0">
              <a:ln>
                <a:noFill/>
              </a:ln>
              <a:solidFill>
                <a:schemeClr val="bg1"/>
              </a:solidFill>
              <a:latin typeface="Calibri" panose="020F0502020204030204" pitchFamily="34" charset="0"/>
              <a:cs typeface="Calibri" panose="020F0502020204030204" pitchFamily="34" charset="0"/>
            </a:rPr>
            <a:t>for </a:t>
          </a:r>
          <a:r>
            <a:rPr lang="en-US" sz="1900" kern="1200" dirty="0">
              <a:ln>
                <a:noFill/>
              </a:ln>
              <a:solidFill>
                <a:schemeClr val="bg1"/>
              </a:solidFill>
              <a:latin typeface="Calibri" panose="020F0502020204030204" pitchFamily="34" charset="0"/>
              <a:cs typeface="Calibri" panose="020F0502020204030204" pitchFamily="34" charset="0"/>
            </a:rPr>
            <a:t>each control</a:t>
          </a:r>
        </a:p>
      </dsp:txBody>
      <dsp:txXfrm>
        <a:off x="4949873" y="1705"/>
        <a:ext cx="1932153" cy="1159292"/>
      </dsp:txXfrm>
    </dsp:sp>
    <dsp:sp modelId="{3C07049E-0A7C-443C-BE79-40F417EE7E25}">
      <dsp:nvSpPr>
        <dsp:cNvPr id="0" name=""/>
        <dsp:cNvSpPr/>
      </dsp:nvSpPr>
      <dsp:spPr>
        <a:xfrm>
          <a:off x="2127128"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2182817"/>
        <a:ext cx="22219" cy="4443"/>
      </dsp:txXfrm>
    </dsp:sp>
    <dsp:sp modelId="{72F9D27C-737F-4F41-9C93-6C5FD8C4E316}">
      <dsp:nvSpPr>
        <dsp:cNvPr id="0" name=""/>
        <dsp:cNvSpPr/>
      </dsp:nvSpPr>
      <dsp:spPr>
        <a:xfrm>
          <a:off x="196775" y="1605392"/>
          <a:ext cx="1932153" cy="1159292"/>
        </a:xfrm>
        <a:prstGeom prst="rect">
          <a:avLst/>
        </a:prstGeom>
        <a:solidFill>
          <a:srgbClr val="3A81BA"/>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chemeClr val="bg1"/>
              </a:solidFill>
              <a:latin typeface="Calibri" panose="020F0502020204030204" pitchFamily="34" charset="0"/>
              <a:cs typeface="Calibri" panose="020F0502020204030204" pitchFamily="34" charset="0"/>
            </a:rPr>
            <a:t>Evaluate expected cost</a:t>
          </a:r>
          <a14:m xmlns:a14="http://schemas.microsoft.com/office/drawing/2010/main">
            <m:oMath xmlns:m="http://schemas.openxmlformats.org/officeDocument/2006/math">
              <m:r>
                <a:rPr lang="en-US" sz="1900" b="0" i="0" kern="1200" smtClean="0">
                  <a:ln>
                    <a:noFill/>
                  </a:ln>
                  <a:solidFill>
                    <a:schemeClr val="bg1"/>
                  </a:solidFill>
                  <a:latin typeface="Cambria Math" panose="02040503050406030204" pitchFamily="18" charset="0"/>
                  <a:cs typeface="Calibri" panose="020F0502020204030204" pitchFamily="34" charset="0"/>
                </a:rPr>
                <m:t>: </m:t>
              </m:r>
              <m:acc>
                <m:accPr>
                  <m:chr m:val="̃"/>
                  <m:ctrlPr>
                    <a:rPr lang="en-US" sz="1900" b="0" i="1" kern="1200" smtClean="0">
                      <a:ln>
                        <a:noFill/>
                      </a:ln>
                      <a:solidFill>
                        <a:schemeClr val="bg1"/>
                      </a:solidFill>
                      <a:latin typeface="Cambria Math" panose="02040503050406030204" pitchFamily="18" charset="0"/>
                      <a:cs typeface="Calibri" panose="020F0502020204030204" pitchFamily="34" charset="0"/>
                    </a:rPr>
                  </m:ctrlPr>
                </m:accPr>
                <m:e>
                  <m:r>
                    <a:rPr lang="en-US" sz="1900" b="0" i="1" kern="1200" smtClean="0">
                      <a:ln>
                        <a:noFill/>
                      </a:ln>
                      <a:solidFill>
                        <a:schemeClr val="bg1"/>
                      </a:solidFill>
                      <a:latin typeface="Cambria Math" panose="02040503050406030204" pitchFamily="18" charset="0"/>
                      <a:cs typeface="Calibri" panose="020F0502020204030204" pitchFamily="34" charset="0"/>
                    </a:rPr>
                    <m:t>𝐽</m:t>
                  </m:r>
                </m:e>
              </m:acc>
              <m:r>
                <a:rPr lang="en-US" sz="1900" b="0" i="1" kern="1200" dirty="0" smtClean="0">
                  <a:ln>
                    <a:noFill/>
                  </a:ln>
                  <a:solidFill>
                    <a:schemeClr val="bg1"/>
                  </a:solidFill>
                  <a:latin typeface="Cambria Math" panose="02040503050406030204" pitchFamily="18" charset="0"/>
                  <a:cs typeface="Calibri" panose="020F0502020204030204" pitchFamily="34" charset="0"/>
                </a:rPr>
                <m:t>=</m:t>
              </m:r>
              <m:nary>
                <m:naryPr>
                  <m:chr m:val="∑"/>
                  <m:subHide m:val="on"/>
                  <m:supHide m:val="on"/>
                  <m:ctrlPr>
                    <a:rPr lang="en-US" sz="1900" b="0" i="1" kern="1200" dirty="0" smtClean="0">
                      <a:ln>
                        <a:noFill/>
                      </a:ln>
                      <a:solidFill>
                        <a:schemeClr val="bg1"/>
                      </a:solidFill>
                      <a:latin typeface="Cambria Math" panose="02040503050406030204" pitchFamily="18" charset="0"/>
                      <a:cs typeface="Calibri" panose="020F0502020204030204" pitchFamily="34" charset="0"/>
                    </a:rPr>
                  </m:ctrlPr>
                </m:naryPr>
                <m:sub/>
                <m:sup/>
                <m:e>
                  <m:r>
                    <a:rPr lang="en-US" sz="1900" b="0" i="1" kern="1200" dirty="0" smtClean="0">
                      <a:ln>
                        <a:noFill/>
                      </a:ln>
                      <a:solidFill>
                        <a:schemeClr val="bg1"/>
                      </a:solidFill>
                      <a:latin typeface="Cambria Math" panose="02040503050406030204" pitchFamily="18" charset="0"/>
                      <a:cs typeface="Calibri" panose="020F0502020204030204" pitchFamily="34" charset="0"/>
                    </a:rPr>
                    <m:t>𝑟</m:t>
                  </m:r>
                  <m:r>
                    <a:rPr lang="en-US" sz="1900" b="0" i="1" kern="1200" dirty="0" smtClean="0">
                      <a:ln>
                        <a:noFill/>
                      </a:ln>
                      <a:solidFill>
                        <a:schemeClr val="bg1"/>
                      </a:solidFill>
                      <a:latin typeface="Cambria Math" panose="02040503050406030204" pitchFamily="18" charset="0"/>
                      <a:cs typeface="Calibri" panose="020F0502020204030204" pitchFamily="34" charset="0"/>
                    </a:rPr>
                    <m:t>⋅</m:t>
                  </m:r>
                  <m:r>
                    <a:rPr lang="en-US" sz="1900" b="0" i="1" kern="1200" dirty="0" smtClean="0">
                      <a:ln>
                        <a:noFill/>
                      </a:ln>
                      <a:solidFill>
                        <a:schemeClr val="bg1"/>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sz="1900" kern="1200" dirty="0">
            <a:ln>
              <a:noFill/>
            </a:ln>
            <a:solidFill>
              <a:schemeClr val="bg1"/>
            </a:solidFill>
            <a:latin typeface="Calibri" panose="020F0502020204030204" pitchFamily="34" charset="0"/>
            <a:cs typeface="Calibri" panose="020F0502020204030204" pitchFamily="34" charset="0"/>
          </a:endParaRPr>
        </a:p>
      </dsp:txBody>
      <dsp:txXfrm>
        <a:off x="196775" y="1605392"/>
        <a:ext cx="1932153" cy="1159292"/>
      </dsp:txXfrm>
    </dsp:sp>
    <dsp:sp modelId="{230581D0-A482-4D7F-89ED-636FFB0EC9C1}">
      <dsp:nvSpPr>
        <dsp:cNvPr id="0" name=""/>
        <dsp:cNvSpPr/>
      </dsp:nvSpPr>
      <dsp:spPr>
        <a:xfrm>
          <a:off x="4503677"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2182817"/>
        <a:ext cx="22219" cy="4443"/>
      </dsp:txXfrm>
    </dsp:sp>
    <dsp:sp modelId="{5132867F-730A-47EF-8330-7C735DD519F1}">
      <dsp:nvSpPr>
        <dsp:cNvPr id="0" name=""/>
        <dsp:cNvSpPr/>
      </dsp:nvSpPr>
      <dsp:spPr>
        <a:xfrm>
          <a:off x="2573324" y="1605392"/>
          <a:ext cx="1932153" cy="1159292"/>
        </a:xfrm>
        <a:prstGeom prst="rect">
          <a:avLst/>
        </a:prstGeom>
        <a:solidFill>
          <a:srgbClr val="3A81BA"/>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chemeClr val="bg1"/>
              </a:solidFill>
              <a:latin typeface="Calibri" panose="020F0502020204030204" pitchFamily="34" charset="0"/>
              <a:cs typeface="Calibri" panose="020F0502020204030204" pitchFamily="34" charset="0"/>
            </a:rPr>
            <a:t>Determine total cost per control as </a:t>
          </a:r>
          <a14:m xmlns:a14="http://schemas.microsoft.com/office/drawing/2010/main">
            <m:oMath xmlns:m="http://schemas.openxmlformats.org/officeDocument/2006/math">
              <m:r>
                <a:rPr lang="en-US" sz="1900" b="0" i="1" kern="1200" smtClean="0">
                  <a:ln>
                    <a:noFill/>
                  </a:ln>
                  <a:solidFill>
                    <a:schemeClr val="bg1"/>
                  </a:solidFill>
                  <a:latin typeface="Cambria Math" panose="02040503050406030204" pitchFamily="18" charset="0"/>
                  <a:cs typeface="Calibri" panose="020F0502020204030204" pitchFamily="34" charset="0"/>
                </a:rPr>
                <m:t>𝑔</m:t>
              </m:r>
              <m:r>
                <a:rPr lang="en-US" sz="1900" b="0" i="1" kern="1200" smtClean="0">
                  <a:ln>
                    <a:noFill/>
                  </a:ln>
                  <a:solidFill>
                    <a:schemeClr val="bg1"/>
                  </a:solidFill>
                  <a:latin typeface="Cambria Math" panose="02040503050406030204" pitchFamily="18" charset="0"/>
                  <a:cs typeface="Calibri" panose="020F0502020204030204" pitchFamily="34" charset="0"/>
                </a:rPr>
                <m:t>+</m:t>
              </m:r>
              <m:acc>
                <m:accPr>
                  <m:chr m:val="̃"/>
                  <m:ctrlPr>
                    <a:rPr lang="en-US" sz="1900" b="0" i="1" kern="1200" smtClean="0">
                      <a:ln>
                        <a:noFill/>
                      </a:ln>
                      <a:solidFill>
                        <a:schemeClr val="bg1"/>
                      </a:solidFill>
                      <a:latin typeface="Cambria Math" panose="02040503050406030204" pitchFamily="18" charset="0"/>
                      <a:cs typeface="Calibri" panose="020F0502020204030204" pitchFamily="34" charset="0"/>
                    </a:rPr>
                  </m:ctrlPr>
                </m:accPr>
                <m:e>
                  <m:r>
                    <a:rPr lang="en-US" sz="1900" b="0" i="1" kern="1200" smtClean="0">
                      <a:ln>
                        <a:noFill/>
                      </a:ln>
                      <a:solidFill>
                        <a:schemeClr val="bg1"/>
                      </a:solidFill>
                      <a:latin typeface="Cambria Math" panose="02040503050406030204" pitchFamily="18" charset="0"/>
                      <a:cs typeface="Calibri" panose="020F0502020204030204" pitchFamily="34" charset="0"/>
                    </a:rPr>
                    <m:t>𝐽</m:t>
                  </m:r>
                </m:e>
              </m:acc>
            </m:oMath>
          </a14:m>
          <a:endParaRPr lang="en-US" sz="1900" i="1" kern="1200" dirty="0">
            <a:ln>
              <a:noFill/>
            </a:ln>
            <a:solidFill>
              <a:schemeClr val="bg1"/>
            </a:solidFill>
            <a:latin typeface="Calibri" panose="020F0502020204030204" pitchFamily="34" charset="0"/>
            <a:cs typeface="Calibri" panose="020F0502020204030204" pitchFamily="34" charset="0"/>
          </a:endParaRPr>
        </a:p>
      </dsp:txBody>
      <dsp:txXfrm>
        <a:off x="2573324" y="1605392"/>
        <a:ext cx="1932153" cy="1159292"/>
      </dsp:txXfrm>
    </dsp:sp>
    <dsp:sp modelId="{62C74AEE-B96B-410A-A430-7CE64CFBB6E7}">
      <dsp:nvSpPr>
        <dsp:cNvPr id="0" name=""/>
        <dsp:cNvSpPr/>
      </dsp:nvSpPr>
      <dsp:spPr>
        <a:xfrm>
          <a:off x="1162852" y="2762885"/>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2967560"/>
        <a:ext cx="238691" cy="4443"/>
      </dsp:txXfrm>
    </dsp:sp>
    <dsp:sp modelId="{E66D39A5-07D9-4152-B757-D5DBEDE2B755}">
      <dsp:nvSpPr>
        <dsp:cNvPr id="0" name=""/>
        <dsp:cNvSpPr/>
      </dsp:nvSpPr>
      <dsp:spPr>
        <a:xfrm>
          <a:off x="4949873"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Draw control randomly from costs</a:t>
          </a:r>
        </a:p>
      </dsp:txBody>
      <dsp:txXfrm>
        <a:off x="4949873" y="1605392"/>
        <a:ext cx="1932153" cy="1159292"/>
      </dsp:txXfrm>
    </dsp:sp>
    <dsp:sp modelId="{ABDCA646-6595-4840-87C0-13C8D90E1B7B}">
      <dsp:nvSpPr>
        <dsp:cNvPr id="0" name=""/>
        <dsp:cNvSpPr/>
      </dsp:nvSpPr>
      <dsp:spPr>
        <a:xfrm>
          <a:off x="2127128"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3786504"/>
        <a:ext cx="22219" cy="4443"/>
      </dsp:txXfrm>
    </dsp:sp>
    <dsp:sp modelId="{DF5754B7-88B0-4165-BD7D-52A0558F71D3}">
      <dsp:nvSpPr>
        <dsp:cNvPr id="0" name=""/>
        <dsp:cNvSpPr/>
      </dsp:nvSpPr>
      <dsp:spPr>
        <a:xfrm>
          <a:off x="196775"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Output next state </a:t>
          </a:r>
          <a:r>
            <a:rPr lang="en-US" sz="1900" i="1" kern="1200" dirty="0">
              <a:solidFill>
                <a:srgbClr val="3A81BA"/>
              </a:solidFill>
              <a:latin typeface="Calibri" panose="020F0502020204030204" pitchFamily="34" charset="0"/>
              <a:cs typeface="Calibri" panose="020F0502020204030204" pitchFamily="34" charset="0"/>
            </a:rPr>
            <a:t>x</a:t>
          </a:r>
          <a:r>
            <a:rPr lang="en-US" sz="1900" i="1" kern="1200" baseline="30000" dirty="0">
              <a:solidFill>
                <a:srgbClr val="3A81BA"/>
              </a:solidFill>
              <a:latin typeface="Calibri" panose="020F0502020204030204" pitchFamily="34" charset="0"/>
              <a:cs typeface="Calibri" panose="020F0502020204030204" pitchFamily="34" charset="0"/>
            </a:rPr>
            <a:t>+</a:t>
          </a:r>
          <a:endParaRPr lang="en-US" sz="1900" kern="1200" dirty="0">
            <a:solidFill>
              <a:srgbClr val="3A81BA"/>
            </a:solidFill>
            <a:latin typeface="Calibri" panose="020F0502020204030204" pitchFamily="34" charset="0"/>
            <a:cs typeface="Calibri" panose="020F0502020204030204" pitchFamily="34" charset="0"/>
          </a:endParaRPr>
        </a:p>
      </dsp:txBody>
      <dsp:txXfrm>
        <a:off x="196775" y="3209080"/>
        <a:ext cx="1932153" cy="1159292"/>
      </dsp:txXfrm>
    </dsp:sp>
    <dsp:sp modelId="{B2969484-3096-4220-9983-E783C2C10CF3}">
      <dsp:nvSpPr>
        <dsp:cNvPr id="0" name=""/>
        <dsp:cNvSpPr/>
      </dsp:nvSpPr>
      <dsp:spPr>
        <a:xfrm>
          <a:off x="4503677"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3786504"/>
        <a:ext cx="22219" cy="4443"/>
      </dsp:txXfrm>
    </dsp:sp>
    <dsp:sp modelId="{422E81C9-11F3-4F9A-93E2-6378527B1299}">
      <dsp:nvSpPr>
        <dsp:cNvPr id="0" name=""/>
        <dsp:cNvSpPr/>
      </dsp:nvSpPr>
      <dsp:spPr>
        <a:xfrm>
          <a:off x="2573324"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Evaluate temporal difference</a:t>
          </a:r>
          <a:endParaRPr lang="en-US" sz="1900" i="1" kern="1200" dirty="0">
            <a:solidFill>
              <a:srgbClr val="3A81BA"/>
            </a:solidFill>
            <a:latin typeface="Calibri" panose="020F0502020204030204" pitchFamily="34" charset="0"/>
            <a:cs typeface="Calibri" panose="020F0502020204030204" pitchFamily="34" charset="0"/>
          </a:endParaRPr>
        </a:p>
      </dsp:txBody>
      <dsp:txXfrm>
        <a:off x="2573324" y="3209080"/>
        <a:ext cx="1932153" cy="1159292"/>
      </dsp:txXfrm>
    </dsp:sp>
    <dsp:sp modelId="{6157D4EE-7B8D-46C9-A77C-7F5C09101F57}">
      <dsp:nvSpPr>
        <dsp:cNvPr id="0" name=""/>
        <dsp:cNvSpPr/>
      </dsp:nvSpPr>
      <dsp:spPr>
        <a:xfrm>
          <a:off x="4949873"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i="1" kern="1200" dirty="0">
              <a:solidFill>
                <a:srgbClr val="3A81BA"/>
              </a:solidFill>
              <a:latin typeface="Calibri" panose="020F0502020204030204" pitchFamily="34" charset="0"/>
              <a:cs typeface="Calibri" panose="020F0502020204030204" pitchFamily="34" charset="0"/>
            </a:rPr>
            <a:t>Update weights</a:t>
          </a:r>
        </a:p>
      </dsp:txBody>
      <dsp:txXfrm>
        <a:off x="4949873" y="3209080"/>
        <a:ext cx="1932153" cy="11592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9EE73-C4BB-477F-9B4A-677BEA3472BF}">
      <dsp:nvSpPr>
        <dsp:cNvPr id="0" name=""/>
        <dsp:cNvSpPr/>
      </dsp:nvSpPr>
      <dsp:spPr>
        <a:xfrm>
          <a:off x="2127128"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579129"/>
        <a:ext cx="22219" cy="4443"/>
      </dsp:txXfrm>
    </dsp:sp>
    <dsp:sp modelId="{C898AA08-C652-421E-9726-AB41FE7859C7}">
      <dsp:nvSpPr>
        <dsp:cNvPr id="0" name=""/>
        <dsp:cNvSpPr/>
      </dsp:nvSpPr>
      <dsp:spPr>
        <a:xfrm>
          <a:off x="196775"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Approximate state cost</a:t>
          </a:r>
          <a:endParaRPr lang="en-US" sz="1900" i="1" kern="1200" dirty="0">
            <a:solidFill>
              <a:srgbClr val="3A81BA"/>
            </a:solidFill>
            <a:latin typeface="Calibri" panose="020F0502020204030204" pitchFamily="34" charset="0"/>
            <a:cs typeface="Calibri" panose="020F0502020204030204" pitchFamily="34" charset="0"/>
          </a:endParaRPr>
        </a:p>
      </dsp:txBody>
      <dsp:txXfrm>
        <a:off x="196775" y="1705"/>
        <a:ext cx="1932153" cy="1159292"/>
      </dsp:txXfrm>
    </dsp:sp>
    <dsp:sp modelId="{BBD9F627-013C-4585-8C91-DBE8FF4832B6}">
      <dsp:nvSpPr>
        <dsp:cNvPr id="0" name=""/>
        <dsp:cNvSpPr/>
      </dsp:nvSpPr>
      <dsp:spPr>
        <a:xfrm>
          <a:off x="4503677"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579129"/>
        <a:ext cx="22219" cy="4443"/>
      </dsp:txXfrm>
    </dsp:sp>
    <dsp:sp modelId="{5ED56ABB-596D-4B31-A799-1DEF38E1712E}">
      <dsp:nvSpPr>
        <dsp:cNvPr id="0" name=""/>
        <dsp:cNvSpPr/>
      </dsp:nvSpPr>
      <dsp:spPr>
        <a:xfrm>
          <a:off x="2573324"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Determine allowable controls</a:t>
          </a:r>
        </a:p>
      </dsp:txBody>
      <dsp:txXfrm>
        <a:off x="2573324" y="1705"/>
        <a:ext cx="1932153" cy="1159292"/>
      </dsp:txXfrm>
    </dsp:sp>
    <dsp:sp modelId="{04D79372-1FA5-4D41-8E78-3422385B8327}">
      <dsp:nvSpPr>
        <dsp:cNvPr id="0" name=""/>
        <dsp:cNvSpPr/>
      </dsp:nvSpPr>
      <dsp:spPr>
        <a:xfrm>
          <a:off x="1162852" y="1159197"/>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1363873"/>
        <a:ext cx="238691" cy="4443"/>
      </dsp:txXfrm>
    </dsp:sp>
    <dsp:sp modelId="{9175BF67-CA17-4FE7-BB65-92DB9E803906}">
      <dsp:nvSpPr>
        <dsp:cNvPr id="0" name=""/>
        <dsp:cNvSpPr/>
      </dsp:nvSpPr>
      <dsp:spPr>
        <a:xfrm>
          <a:off x="4949873"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Evaluate terminal cost </a:t>
          </a:r>
          <a14:m xmlns:a14="http://schemas.microsoft.com/office/drawing/2010/main">
            <m:oMath xmlns:m="http://schemas.openxmlformats.org/officeDocument/2006/math">
              <m:r>
                <a:rPr lang="en-US" sz="1900" i="1" kern="1200" dirty="0" smtClean="0">
                  <a:solidFill>
                    <a:srgbClr val="3A81BA"/>
                  </a:solidFill>
                  <a:latin typeface="Cambria Math" panose="02040503050406030204" pitchFamily="18" charset="0"/>
                  <a:cs typeface="Calibri" panose="020F0502020204030204" pitchFamily="34" charset="0"/>
                </a:rPr>
                <m:t>𝑔</m:t>
              </m:r>
            </m:oMath>
          </a14:m>
          <a:r>
            <a:rPr lang="en-US" sz="1900" i="1" kern="1200" dirty="0">
              <a:solidFill>
                <a:srgbClr val="3A81BA"/>
              </a:solidFill>
              <a:latin typeface="Calibri" panose="020F0502020204030204" pitchFamily="34" charset="0"/>
              <a:cs typeface="Calibri" panose="020F0502020204030204" pitchFamily="34" charset="0"/>
            </a:rPr>
            <a:t> </a:t>
          </a:r>
          <a:r>
            <a:rPr lang="en-US" sz="1900" i="0" kern="1200" dirty="0">
              <a:solidFill>
                <a:srgbClr val="3A81BA"/>
              </a:solidFill>
              <a:latin typeface="Calibri" panose="020F0502020204030204" pitchFamily="34" charset="0"/>
              <a:cs typeface="Calibri" panose="020F0502020204030204" pitchFamily="34" charset="0"/>
            </a:rPr>
            <a:t>for </a:t>
          </a:r>
          <a:r>
            <a:rPr lang="en-US" sz="1900" kern="1200" dirty="0">
              <a:solidFill>
                <a:srgbClr val="3A81BA"/>
              </a:solidFill>
              <a:latin typeface="Calibri" panose="020F0502020204030204" pitchFamily="34" charset="0"/>
              <a:cs typeface="Calibri" panose="020F0502020204030204" pitchFamily="34" charset="0"/>
            </a:rPr>
            <a:t>each control</a:t>
          </a:r>
        </a:p>
      </dsp:txBody>
      <dsp:txXfrm>
        <a:off x="4949873" y="1705"/>
        <a:ext cx="1932153" cy="1159292"/>
      </dsp:txXfrm>
    </dsp:sp>
    <dsp:sp modelId="{3C07049E-0A7C-443C-BE79-40F417EE7E25}">
      <dsp:nvSpPr>
        <dsp:cNvPr id="0" name=""/>
        <dsp:cNvSpPr/>
      </dsp:nvSpPr>
      <dsp:spPr>
        <a:xfrm>
          <a:off x="2127128"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2182817"/>
        <a:ext cx="22219" cy="4443"/>
      </dsp:txXfrm>
    </dsp:sp>
    <dsp:sp modelId="{72F9D27C-737F-4F41-9C93-6C5FD8C4E316}">
      <dsp:nvSpPr>
        <dsp:cNvPr id="0" name=""/>
        <dsp:cNvSpPr/>
      </dsp:nvSpPr>
      <dsp:spPr>
        <a:xfrm>
          <a:off x="196775"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rgbClr val="3A81BA"/>
              </a:solidFill>
              <a:latin typeface="Calibri" panose="020F0502020204030204" pitchFamily="34" charset="0"/>
              <a:cs typeface="Calibri" panose="020F0502020204030204" pitchFamily="34" charset="0"/>
            </a:rPr>
            <a:t>Evaluate expected cost</a:t>
          </a:r>
          <a14:m xmlns:a14="http://schemas.microsoft.com/office/drawing/2010/main">
            <m:oMath xmlns:m="http://schemas.openxmlformats.org/officeDocument/2006/math">
              <m:r>
                <a:rPr lang="en-US" sz="1900" b="0" i="0" kern="1200" smtClean="0">
                  <a:ln>
                    <a:noFill/>
                  </a:ln>
                  <a:solidFill>
                    <a:srgbClr val="3A81BA"/>
                  </a:solidFill>
                  <a:latin typeface="Cambria Math" panose="02040503050406030204" pitchFamily="18" charset="0"/>
                  <a:cs typeface="Calibri" panose="020F0502020204030204" pitchFamily="34" charset="0"/>
                </a:rPr>
                <m:t>: </m:t>
              </m:r>
              <m:acc>
                <m:accPr>
                  <m:chr m:val="̃"/>
                  <m:ctrlPr>
                    <a:rPr lang="en-US" sz="1900" b="0" i="1" kern="1200" smtClean="0">
                      <a:ln>
                        <a:noFill/>
                      </a:ln>
                      <a:solidFill>
                        <a:srgbClr val="3A81BA"/>
                      </a:solidFill>
                      <a:latin typeface="Cambria Math" panose="02040503050406030204" pitchFamily="18" charset="0"/>
                      <a:cs typeface="Calibri" panose="020F0502020204030204" pitchFamily="34" charset="0"/>
                    </a:rPr>
                  </m:ctrlPr>
                </m:accPr>
                <m:e>
                  <m:r>
                    <a:rPr lang="en-US" sz="1900" b="0" i="1" kern="1200" smtClean="0">
                      <a:ln>
                        <a:noFill/>
                      </a:ln>
                      <a:solidFill>
                        <a:srgbClr val="3A81BA"/>
                      </a:solidFill>
                      <a:latin typeface="Cambria Math" panose="02040503050406030204" pitchFamily="18" charset="0"/>
                      <a:cs typeface="Calibri" panose="020F0502020204030204" pitchFamily="34" charset="0"/>
                    </a:rPr>
                    <m:t>𝐽</m:t>
                  </m:r>
                </m:e>
              </m:acc>
              <m:r>
                <a:rPr lang="en-US" sz="1900" b="0" i="1" kern="1200" dirty="0" smtClean="0">
                  <a:ln>
                    <a:noFill/>
                  </a:ln>
                  <a:solidFill>
                    <a:srgbClr val="3A81BA"/>
                  </a:solidFill>
                  <a:latin typeface="Cambria Math" panose="02040503050406030204" pitchFamily="18" charset="0"/>
                  <a:cs typeface="Calibri" panose="020F0502020204030204" pitchFamily="34" charset="0"/>
                </a:rPr>
                <m:t>=</m:t>
              </m:r>
              <m:nary>
                <m:naryPr>
                  <m:chr m:val="∑"/>
                  <m:subHide m:val="on"/>
                  <m:supHide m:val="on"/>
                  <m:ctrlPr>
                    <a:rPr lang="en-US" sz="1900" b="0" i="1" kern="1200" dirty="0" smtClean="0">
                      <a:ln>
                        <a:noFill/>
                      </a:ln>
                      <a:solidFill>
                        <a:srgbClr val="3A81BA"/>
                      </a:solidFill>
                      <a:latin typeface="Cambria Math" panose="02040503050406030204" pitchFamily="18" charset="0"/>
                      <a:cs typeface="Calibri" panose="020F0502020204030204" pitchFamily="34" charset="0"/>
                    </a:rPr>
                  </m:ctrlPr>
                </m:naryPr>
                <m:sub/>
                <m:sup/>
                <m:e>
                  <m:r>
                    <a:rPr lang="en-US" sz="1900" b="0" i="1" kern="1200" dirty="0" smtClean="0">
                      <a:ln>
                        <a:noFill/>
                      </a:ln>
                      <a:solidFill>
                        <a:srgbClr val="3A81BA"/>
                      </a:solidFill>
                      <a:latin typeface="Cambria Math" panose="02040503050406030204" pitchFamily="18" charset="0"/>
                      <a:cs typeface="Calibri" panose="020F0502020204030204" pitchFamily="34" charset="0"/>
                    </a:rPr>
                    <m:t>𝑟</m:t>
                  </m:r>
                  <m:r>
                    <a:rPr lang="en-US" sz="1900" b="0" i="1" kern="1200" dirty="0" smtClean="0">
                      <a:ln>
                        <a:noFill/>
                      </a:ln>
                      <a:solidFill>
                        <a:srgbClr val="3A81BA"/>
                      </a:solidFill>
                      <a:latin typeface="Cambria Math" panose="02040503050406030204" pitchFamily="18" charset="0"/>
                      <a:cs typeface="Calibri" panose="020F0502020204030204" pitchFamily="34" charset="0"/>
                    </a:rPr>
                    <m:t>⋅</m:t>
                  </m:r>
                  <m:r>
                    <a:rPr lang="en-US" sz="1900" b="0" i="1" kern="1200" dirty="0" smtClean="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sz="1900" kern="1200" dirty="0">
            <a:solidFill>
              <a:srgbClr val="3A81BA"/>
            </a:solidFill>
            <a:latin typeface="Calibri" panose="020F0502020204030204" pitchFamily="34" charset="0"/>
            <a:cs typeface="Calibri" panose="020F0502020204030204" pitchFamily="34" charset="0"/>
          </a:endParaRPr>
        </a:p>
      </dsp:txBody>
      <dsp:txXfrm>
        <a:off x="196775" y="1605392"/>
        <a:ext cx="1932153" cy="1159292"/>
      </dsp:txXfrm>
    </dsp:sp>
    <dsp:sp modelId="{230581D0-A482-4D7F-89ED-636FFB0EC9C1}">
      <dsp:nvSpPr>
        <dsp:cNvPr id="0" name=""/>
        <dsp:cNvSpPr/>
      </dsp:nvSpPr>
      <dsp:spPr>
        <a:xfrm>
          <a:off x="4503677"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2182817"/>
        <a:ext cx="22219" cy="4443"/>
      </dsp:txXfrm>
    </dsp:sp>
    <dsp:sp modelId="{5132867F-730A-47EF-8330-7C735DD519F1}">
      <dsp:nvSpPr>
        <dsp:cNvPr id="0" name=""/>
        <dsp:cNvSpPr/>
      </dsp:nvSpPr>
      <dsp:spPr>
        <a:xfrm>
          <a:off x="2573324"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Determine total cost per control as </a:t>
          </a:r>
          <a14:m xmlns:a14="http://schemas.microsoft.com/office/drawing/2010/main">
            <m:oMath xmlns:m="http://schemas.openxmlformats.org/officeDocument/2006/math">
              <m:r>
                <a:rPr lang="en-US" sz="1900" b="0" i="1" kern="1200" smtClean="0">
                  <a:solidFill>
                    <a:srgbClr val="3A81BA"/>
                  </a:solidFill>
                  <a:latin typeface="Cambria Math" panose="02040503050406030204" pitchFamily="18" charset="0"/>
                  <a:cs typeface="Calibri" panose="020F0502020204030204" pitchFamily="34" charset="0"/>
                </a:rPr>
                <m:t>𝑔</m:t>
              </m:r>
              <m:r>
                <a:rPr lang="en-US" sz="1900" b="0" i="1" kern="1200" smtClean="0">
                  <a:solidFill>
                    <a:srgbClr val="3A81BA"/>
                  </a:solidFill>
                  <a:latin typeface="Cambria Math" panose="02040503050406030204" pitchFamily="18" charset="0"/>
                  <a:cs typeface="Calibri" panose="020F0502020204030204" pitchFamily="34" charset="0"/>
                </a:rPr>
                <m:t>+</m:t>
              </m:r>
              <m:acc>
                <m:accPr>
                  <m:chr m:val="̃"/>
                  <m:ctrlPr>
                    <a:rPr lang="en-US" sz="1900" b="0" i="1" kern="1200" smtClean="0">
                      <a:solidFill>
                        <a:srgbClr val="3A81BA"/>
                      </a:solidFill>
                      <a:latin typeface="Cambria Math" panose="02040503050406030204" pitchFamily="18" charset="0"/>
                      <a:cs typeface="Calibri" panose="020F0502020204030204" pitchFamily="34" charset="0"/>
                    </a:rPr>
                  </m:ctrlPr>
                </m:accPr>
                <m:e>
                  <m:r>
                    <a:rPr lang="en-US" sz="1900" b="0" i="1" kern="1200" smtClean="0">
                      <a:solidFill>
                        <a:srgbClr val="3A81BA"/>
                      </a:solidFill>
                      <a:latin typeface="Cambria Math" panose="02040503050406030204" pitchFamily="18" charset="0"/>
                      <a:cs typeface="Calibri" panose="020F0502020204030204" pitchFamily="34" charset="0"/>
                    </a:rPr>
                    <m:t>𝐽</m:t>
                  </m:r>
                </m:e>
              </m:acc>
            </m:oMath>
          </a14:m>
          <a:endParaRPr lang="en-US" sz="1900" i="1" kern="1200" dirty="0">
            <a:solidFill>
              <a:srgbClr val="3A81BA"/>
            </a:solidFill>
            <a:latin typeface="Calibri" panose="020F0502020204030204" pitchFamily="34" charset="0"/>
            <a:cs typeface="Calibri" panose="020F0502020204030204" pitchFamily="34" charset="0"/>
          </a:endParaRPr>
        </a:p>
      </dsp:txBody>
      <dsp:txXfrm>
        <a:off x="2573324" y="1605392"/>
        <a:ext cx="1932153" cy="1159292"/>
      </dsp:txXfrm>
    </dsp:sp>
    <dsp:sp modelId="{62C74AEE-B96B-410A-A430-7CE64CFBB6E7}">
      <dsp:nvSpPr>
        <dsp:cNvPr id="0" name=""/>
        <dsp:cNvSpPr/>
      </dsp:nvSpPr>
      <dsp:spPr>
        <a:xfrm>
          <a:off x="1162852" y="2762885"/>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2967560"/>
        <a:ext cx="238691" cy="4443"/>
      </dsp:txXfrm>
    </dsp:sp>
    <dsp:sp modelId="{E66D39A5-07D9-4152-B757-D5DBEDE2B755}">
      <dsp:nvSpPr>
        <dsp:cNvPr id="0" name=""/>
        <dsp:cNvSpPr/>
      </dsp:nvSpPr>
      <dsp:spPr>
        <a:xfrm>
          <a:off x="4949873" y="1605392"/>
          <a:ext cx="1932153" cy="1159292"/>
        </a:xfrm>
        <a:prstGeom prst="rect">
          <a:avLst/>
        </a:prstGeom>
        <a:solidFill>
          <a:srgbClr val="3A81BA"/>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libri" panose="020F0502020204030204" pitchFamily="34" charset="0"/>
              <a:cs typeface="Calibri" panose="020F0502020204030204" pitchFamily="34" charset="0"/>
            </a:rPr>
            <a:t>Draw control randomly from costs</a:t>
          </a:r>
        </a:p>
      </dsp:txBody>
      <dsp:txXfrm>
        <a:off x="4949873" y="1605392"/>
        <a:ext cx="1932153" cy="1159292"/>
      </dsp:txXfrm>
    </dsp:sp>
    <dsp:sp modelId="{ABDCA646-6595-4840-87C0-13C8D90E1B7B}">
      <dsp:nvSpPr>
        <dsp:cNvPr id="0" name=""/>
        <dsp:cNvSpPr/>
      </dsp:nvSpPr>
      <dsp:spPr>
        <a:xfrm>
          <a:off x="2127128"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3786504"/>
        <a:ext cx="22219" cy="4443"/>
      </dsp:txXfrm>
    </dsp:sp>
    <dsp:sp modelId="{DF5754B7-88B0-4165-BD7D-52A0558F71D3}">
      <dsp:nvSpPr>
        <dsp:cNvPr id="0" name=""/>
        <dsp:cNvSpPr/>
      </dsp:nvSpPr>
      <dsp:spPr>
        <a:xfrm>
          <a:off x="196775" y="3209080"/>
          <a:ext cx="1932153" cy="1159292"/>
        </a:xfrm>
        <a:prstGeom prst="rect">
          <a:avLst/>
        </a:prstGeom>
        <a:solidFill>
          <a:srgbClr val="3A81BA"/>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libri" panose="020F0502020204030204" pitchFamily="34" charset="0"/>
              <a:cs typeface="Calibri" panose="020F0502020204030204" pitchFamily="34" charset="0"/>
            </a:rPr>
            <a:t>Output next state </a:t>
          </a:r>
          <a:r>
            <a:rPr lang="en-US" sz="1900" i="1" kern="1200" dirty="0">
              <a:solidFill>
                <a:schemeClr val="bg1"/>
              </a:solidFill>
              <a:latin typeface="Calibri" panose="020F0502020204030204" pitchFamily="34" charset="0"/>
              <a:cs typeface="Calibri" panose="020F0502020204030204" pitchFamily="34" charset="0"/>
            </a:rPr>
            <a:t>x</a:t>
          </a:r>
          <a:r>
            <a:rPr lang="en-US" sz="1900" i="1" kern="1200" baseline="30000" dirty="0">
              <a:solidFill>
                <a:schemeClr val="bg1"/>
              </a:solidFill>
              <a:latin typeface="Calibri" panose="020F0502020204030204" pitchFamily="34" charset="0"/>
              <a:cs typeface="Calibri" panose="020F0502020204030204" pitchFamily="34" charset="0"/>
            </a:rPr>
            <a:t>+</a:t>
          </a:r>
          <a:endParaRPr lang="en-US" sz="1900" kern="1200" dirty="0">
            <a:solidFill>
              <a:schemeClr val="bg1"/>
            </a:solidFill>
            <a:latin typeface="Calibri" panose="020F0502020204030204" pitchFamily="34" charset="0"/>
            <a:cs typeface="Calibri" panose="020F0502020204030204" pitchFamily="34" charset="0"/>
          </a:endParaRPr>
        </a:p>
      </dsp:txBody>
      <dsp:txXfrm>
        <a:off x="196775" y="3209080"/>
        <a:ext cx="1932153" cy="1159292"/>
      </dsp:txXfrm>
    </dsp:sp>
    <dsp:sp modelId="{B2969484-3096-4220-9983-E783C2C10CF3}">
      <dsp:nvSpPr>
        <dsp:cNvPr id="0" name=""/>
        <dsp:cNvSpPr/>
      </dsp:nvSpPr>
      <dsp:spPr>
        <a:xfrm>
          <a:off x="4503677"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3786504"/>
        <a:ext cx="22219" cy="4443"/>
      </dsp:txXfrm>
    </dsp:sp>
    <dsp:sp modelId="{422E81C9-11F3-4F9A-93E2-6378527B1299}">
      <dsp:nvSpPr>
        <dsp:cNvPr id="0" name=""/>
        <dsp:cNvSpPr/>
      </dsp:nvSpPr>
      <dsp:spPr>
        <a:xfrm>
          <a:off x="2573324"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Evaluate temporal difference</a:t>
          </a:r>
          <a:endParaRPr lang="en-US" sz="1900" i="1" kern="1200" dirty="0">
            <a:solidFill>
              <a:srgbClr val="3A81BA"/>
            </a:solidFill>
            <a:latin typeface="Calibri" panose="020F0502020204030204" pitchFamily="34" charset="0"/>
            <a:cs typeface="Calibri" panose="020F0502020204030204" pitchFamily="34" charset="0"/>
          </a:endParaRPr>
        </a:p>
      </dsp:txBody>
      <dsp:txXfrm>
        <a:off x="2573324" y="3209080"/>
        <a:ext cx="1932153" cy="1159292"/>
      </dsp:txXfrm>
    </dsp:sp>
    <dsp:sp modelId="{6157D4EE-7B8D-46C9-A77C-7F5C09101F57}">
      <dsp:nvSpPr>
        <dsp:cNvPr id="0" name=""/>
        <dsp:cNvSpPr/>
      </dsp:nvSpPr>
      <dsp:spPr>
        <a:xfrm>
          <a:off x="4949873"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i="1" kern="1200" dirty="0">
              <a:solidFill>
                <a:srgbClr val="3A81BA"/>
              </a:solidFill>
              <a:latin typeface="Calibri" panose="020F0502020204030204" pitchFamily="34" charset="0"/>
              <a:cs typeface="Calibri" panose="020F0502020204030204" pitchFamily="34" charset="0"/>
            </a:rPr>
            <a:t>Update weights</a:t>
          </a:r>
        </a:p>
      </dsp:txBody>
      <dsp:txXfrm>
        <a:off x="4949873" y="3209080"/>
        <a:ext cx="1932153" cy="11592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9EE73-C4BB-477F-9B4A-677BEA3472BF}">
      <dsp:nvSpPr>
        <dsp:cNvPr id="0" name=""/>
        <dsp:cNvSpPr/>
      </dsp:nvSpPr>
      <dsp:spPr>
        <a:xfrm>
          <a:off x="2127128"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579129"/>
        <a:ext cx="22219" cy="4443"/>
      </dsp:txXfrm>
    </dsp:sp>
    <dsp:sp modelId="{C898AA08-C652-421E-9726-AB41FE7859C7}">
      <dsp:nvSpPr>
        <dsp:cNvPr id="0" name=""/>
        <dsp:cNvSpPr/>
      </dsp:nvSpPr>
      <dsp:spPr>
        <a:xfrm>
          <a:off x="196775"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Approximate state cost</a:t>
          </a:r>
          <a:endParaRPr lang="en-US" sz="1900" i="1" kern="1200" dirty="0">
            <a:solidFill>
              <a:srgbClr val="3A81BA"/>
            </a:solidFill>
            <a:latin typeface="Calibri" panose="020F0502020204030204" pitchFamily="34" charset="0"/>
            <a:cs typeface="Calibri" panose="020F0502020204030204" pitchFamily="34" charset="0"/>
          </a:endParaRPr>
        </a:p>
      </dsp:txBody>
      <dsp:txXfrm>
        <a:off x="196775" y="1705"/>
        <a:ext cx="1932153" cy="1159292"/>
      </dsp:txXfrm>
    </dsp:sp>
    <dsp:sp modelId="{BBD9F627-013C-4585-8C91-DBE8FF4832B6}">
      <dsp:nvSpPr>
        <dsp:cNvPr id="0" name=""/>
        <dsp:cNvSpPr/>
      </dsp:nvSpPr>
      <dsp:spPr>
        <a:xfrm>
          <a:off x="4503677" y="535631"/>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579129"/>
        <a:ext cx="22219" cy="4443"/>
      </dsp:txXfrm>
    </dsp:sp>
    <dsp:sp modelId="{5ED56ABB-596D-4B31-A799-1DEF38E1712E}">
      <dsp:nvSpPr>
        <dsp:cNvPr id="0" name=""/>
        <dsp:cNvSpPr/>
      </dsp:nvSpPr>
      <dsp:spPr>
        <a:xfrm>
          <a:off x="2573324"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Determine allowable controls</a:t>
          </a:r>
        </a:p>
      </dsp:txBody>
      <dsp:txXfrm>
        <a:off x="2573324" y="1705"/>
        <a:ext cx="1932153" cy="1159292"/>
      </dsp:txXfrm>
    </dsp:sp>
    <dsp:sp modelId="{04D79372-1FA5-4D41-8E78-3422385B8327}">
      <dsp:nvSpPr>
        <dsp:cNvPr id="0" name=""/>
        <dsp:cNvSpPr/>
      </dsp:nvSpPr>
      <dsp:spPr>
        <a:xfrm>
          <a:off x="1162852" y="1159197"/>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1363873"/>
        <a:ext cx="238691" cy="4443"/>
      </dsp:txXfrm>
    </dsp:sp>
    <dsp:sp modelId="{9175BF67-CA17-4FE7-BB65-92DB9E803906}">
      <dsp:nvSpPr>
        <dsp:cNvPr id="0" name=""/>
        <dsp:cNvSpPr/>
      </dsp:nvSpPr>
      <dsp:spPr>
        <a:xfrm>
          <a:off x="4949873" y="1705"/>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Evaluate terminal cost </a:t>
          </a:r>
          <a14:m xmlns:a14="http://schemas.microsoft.com/office/drawing/2010/main">
            <m:oMath xmlns:m="http://schemas.openxmlformats.org/officeDocument/2006/math">
              <m:r>
                <a:rPr lang="en-US" sz="1900" i="1" kern="1200" dirty="0" smtClean="0">
                  <a:solidFill>
                    <a:srgbClr val="3A81BA"/>
                  </a:solidFill>
                  <a:latin typeface="Cambria Math" panose="02040503050406030204" pitchFamily="18" charset="0"/>
                  <a:cs typeface="Calibri" panose="020F0502020204030204" pitchFamily="34" charset="0"/>
                </a:rPr>
                <m:t>𝑔</m:t>
              </m:r>
            </m:oMath>
          </a14:m>
          <a:r>
            <a:rPr lang="en-US" sz="1900" i="1" kern="1200" dirty="0">
              <a:solidFill>
                <a:srgbClr val="3A81BA"/>
              </a:solidFill>
              <a:latin typeface="Calibri" panose="020F0502020204030204" pitchFamily="34" charset="0"/>
              <a:cs typeface="Calibri" panose="020F0502020204030204" pitchFamily="34" charset="0"/>
            </a:rPr>
            <a:t> </a:t>
          </a:r>
          <a:r>
            <a:rPr lang="en-US" sz="1900" i="0" kern="1200" dirty="0">
              <a:solidFill>
                <a:srgbClr val="3A81BA"/>
              </a:solidFill>
              <a:latin typeface="Calibri" panose="020F0502020204030204" pitchFamily="34" charset="0"/>
              <a:cs typeface="Calibri" panose="020F0502020204030204" pitchFamily="34" charset="0"/>
            </a:rPr>
            <a:t>for </a:t>
          </a:r>
          <a:r>
            <a:rPr lang="en-US" sz="1900" kern="1200" dirty="0">
              <a:solidFill>
                <a:srgbClr val="3A81BA"/>
              </a:solidFill>
              <a:latin typeface="Calibri" panose="020F0502020204030204" pitchFamily="34" charset="0"/>
              <a:cs typeface="Calibri" panose="020F0502020204030204" pitchFamily="34" charset="0"/>
            </a:rPr>
            <a:t>each control</a:t>
          </a:r>
        </a:p>
      </dsp:txBody>
      <dsp:txXfrm>
        <a:off x="4949873" y="1705"/>
        <a:ext cx="1932153" cy="1159292"/>
      </dsp:txXfrm>
    </dsp:sp>
    <dsp:sp modelId="{3C07049E-0A7C-443C-BE79-40F417EE7E25}">
      <dsp:nvSpPr>
        <dsp:cNvPr id="0" name=""/>
        <dsp:cNvSpPr/>
      </dsp:nvSpPr>
      <dsp:spPr>
        <a:xfrm>
          <a:off x="2127128"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2182817"/>
        <a:ext cx="22219" cy="4443"/>
      </dsp:txXfrm>
    </dsp:sp>
    <dsp:sp modelId="{72F9D27C-737F-4F41-9C93-6C5FD8C4E316}">
      <dsp:nvSpPr>
        <dsp:cNvPr id="0" name=""/>
        <dsp:cNvSpPr/>
      </dsp:nvSpPr>
      <dsp:spPr>
        <a:xfrm>
          <a:off x="196775"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ln>
                <a:noFill/>
              </a:ln>
              <a:solidFill>
                <a:srgbClr val="3A81BA"/>
              </a:solidFill>
              <a:latin typeface="Calibri" panose="020F0502020204030204" pitchFamily="34" charset="0"/>
              <a:cs typeface="Calibri" panose="020F0502020204030204" pitchFamily="34" charset="0"/>
            </a:rPr>
            <a:t>Evaluate expected cost</a:t>
          </a:r>
          <a14:m xmlns:a14="http://schemas.microsoft.com/office/drawing/2010/main">
            <m:oMath xmlns:m="http://schemas.openxmlformats.org/officeDocument/2006/math">
              <m:r>
                <a:rPr lang="en-US" sz="1900" b="0" i="0" kern="1200" smtClean="0">
                  <a:ln>
                    <a:noFill/>
                  </a:ln>
                  <a:solidFill>
                    <a:srgbClr val="3A81BA"/>
                  </a:solidFill>
                  <a:latin typeface="Cambria Math" panose="02040503050406030204" pitchFamily="18" charset="0"/>
                  <a:cs typeface="Calibri" panose="020F0502020204030204" pitchFamily="34" charset="0"/>
                </a:rPr>
                <m:t>: </m:t>
              </m:r>
              <m:acc>
                <m:accPr>
                  <m:chr m:val="̃"/>
                  <m:ctrlPr>
                    <a:rPr lang="en-US" sz="1900" b="0" i="1" kern="1200" smtClean="0">
                      <a:ln>
                        <a:noFill/>
                      </a:ln>
                      <a:solidFill>
                        <a:srgbClr val="3A81BA"/>
                      </a:solidFill>
                      <a:latin typeface="Cambria Math" panose="02040503050406030204" pitchFamily="18" charset="0"/>
                      <a:cs typeface="Calibri" panose="020F0502020204030204" pitchFamily="34" charset="0"/>
                    </a:rPr>
                  </m:ctrlPr>
                </m:accPr>
                <m:e>
                  <m:r>
                    <a:rPr lang="en-US" sz="1900" b="0" i="1" kern="1200" smtClean="0">
                      <a:ln>
                        <a:noFill/>
                      </a:ln>
                      <a:solidFill>
                        <a:srgbClr val="3A81BA"/>
                      </a:solidFill>
                      <a:latin typeface="Cambria Math" panose="02040503050406030204" pitchFamily="18" charset="0"/>
                      <a:cs typeface="Calibri" panose="020F0502020204030204" pitchFamily="34" charset="0"/>
                    </a:rPr>
                    <m:t>𝐽</m:t>
                  </m:r>
                </m:e>
              </m:acc>
              <m:r>
                <a:rPr lang="en-US" sz="1900" b="0" i="1" kern="1200" dirty="0" smtClean="0">
                  <a:ln>
                    <a:noFill/>
                  </a:ln>
                  <a:solidFill>
                    <a:srgbClr val="3A81BA"/>
                  </a:solidFill>
                  <a:latin typeface="Cambria Math" panose="02040503050406030204" pitchFamily="18" charset="0"/>
                  <a:cs typeface="Calibri" panose="020F0502020204030204" pitchFamily="34" charset="0"/>
                </a:rPr>
                <m:t>=</m:t>
              </m:r>
              <m:nary>
                <m:naryPr>
                  <m:chr m:val="∑"/>
                  <m:subHide m:val="on"/>
                  <m:supHide m:val="on"/>
                  <m:ctrlPr>
                    <a:rPr lang="en-US" sz="1900" b="0" i="1" kern="1200" dirty="0" smtClean="0">
                      <a:ln>
                        <a:noFill/>
                      </a:ln>
                      <a:solidFill>
                        <a:srgbClr val="3A81BA"/>
                      </a:solidFill>
                      <a:latin typeface="Cambria Math" panose="02040503050406030204" pitchFamily="18" charset="0"/>
                      <a:cs typeface="Calibri" panose="020F0502020204030204" pitchFamily="34" charset="0"/>
                    </a:rPr>
                  </m:ctrlPr>
                </m:naryPr>
                <m:sub/>
                <m:sup/>
                <m:e>
                  <m:r>
                    <a:rPr lang="en-US" sz="1900" b="0" i="1" kern="1200" dirty="0" smtClean="0">
                      <a:ln>
                        <a:noFill/>
                      </a:ln>
                      <a:solidFill>
                        <a:srgbClr val="3A81BA"/>
                      </a:solidFill>
                      <a:latin typeface="Cambria Math" panose="02040503050406030204" pitchFamily="18" charset="0"/>
                      <a:cs typeface="Calibri" panose="020F0502020204030204" pitchFamily="34" charset="0"/>
                    </a:rPr>
                    <m:t>𝑟</m:t>
                  </m:r>
                  <m:r>
                    <a:rPr lang="en-US" sz="1900" b="0" i="1" kern="1200" dirty="0" smtClean="0">
                      <a:ln>
                        <a:noFill/>
                      </a:ln>
                      <a:solidFill>
                        <a:srgbClr val="3A81BA"/>
                      </a:solidFill>
                      <a:latin typeface="Cambria Math" panose="02040503050406030204" pitchFamily="18" charset="0"/>
                      <a:cs typeface="Calibri" panose="020F0502020204030204" pitchFamily="34" charset="0"/>
                    </a:rPr>
                    <m:t>⋅</m:t>
                  </m:r>
                  <m:r>
                    <a:rPr lang="en-US" sz="1900" b="0" i="1" kern="1200" dirty="0" smtClean="0">
                      <a:ln>
                        <a:noFill/>
                      </a:ln>
                      <a:solidFill>
                        <a:srgbClr val="3A81BA"/>
                      </a:solidFill>
                      <a:latin typeface="Cambria Math" panose="02040503050406030204" pitchFamily="18" charset="0"/>
                      <a:ea typeface="Cambria Math" panose="02040503050406030204" pitchFamily="18" charset="0"/>
                      <a:cs typeface="Calibri" panose="020F0502020204030204" pitchFamily="34" charset="0"/>
                    </a:rPr>
                    <m:t>𝜑</m:t>
                  </m:r>
                </m:e>
              </m:nary>
            </m:oMath>
          </a14:m>
          <a:endParaRPr lang="en-US" sz="1900" kern="1200" dirty="0">
            <a:solidFill>
              <a:srgbClr val="3A81BA"/>
            </a:solidFill>
            <a:latin typeface="Calibri" panose="020F0502020204030204" pitchFamily="34" charset="0"/>
            <a:cs typeface="Calibri" panose="020F0502020204030204" pitchFamily="34" charset="0"/>
          </a:endParaRPr>
        </a:p>
      </dsp:txBody>
      <dsp:txXfrm>
        <a:off x="196775" y="1605392"/>
        <a:ext cx="1932153" cy="1159292"/>
      </dsp:txXfrm>
    </dsp:sp>
    <dsp:sp modelId="{230581D0-A482-4D7F-89ED-636FFB0EC9C1}">
      <dsp:nvSpPr>
        <dsp:cNvPr id="0" name=""/>
        <dsp:cNvSpPr/>
      </dsp:nvSpPr>
      <dsp:spPr>
        <a:xfrm>
          <a:off x="4503677" y="2139319"/>
          <a:ext cx="413795" cy="91440"/>
        </a:xfrm>
        <a:custGeom>
          <a:avLst/>
          <a:gdLst/>
          <a:ahLst/>
          <a:cxnLst/>
          <a:rect l="0" t="0" r="0" b="0"/>
          <a:pathLst>
            <a:path>
              <a:moveTo>
                <a:pt x="0" y="45720"/>
              </a:moveTo>
              <a:lnTo>
                <a:pt x="413795" y="45720"/>
              </a:lnTo>
            </a:path>
          </a:pathLst>
        </a:custGeom>
        <a:noFill/>
        <a:ln w="38100" cap="flat" cmpd="sng" algn="ctr">
          <a:solidFill>
            <a:srgbClr val="2185C5"/>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2182817"/>
        <a:ext cx="22219" cy="4443"/>
      </dsp:txXfrm>
    </dsp:sp>
    <dsp:sp modelId="{5132867F-730A-47EF-8330-7C735DD519F1}">
      <dsp:nvSpPr>
        <dsp:cNvPr id="0" name=""/>
        <dsp:cNvSpPr/>
      </dsp:nvSpPr>
      <dsp:spPr>
        <a:xfrm>
          <a:off x="2573324"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Determine total cost per control as </a:t>
          </a:r>
          <a14:m xmlns:a14="http://schemas.microsoft.com/office/drawing/2010/main">
            <m:oMath xmlns:m="http://schemas.openxmlformats.org/officeDocument/2006/math">
              <m:r>
                <a:rPr lang="en-US" sz="1900" b="0" i="1" kern="1200" smtClean="0">
                  <a:solidFill>
                    <a:srgbClr val="3A81BA"/>
                  </a:solidFill>
                  <a:latin typeface="Cambria Math" panose="02040503050406030204" pitchFamily="18" charset="0"/>
                  <a:cs typeface="Calibri" panose="020F0502020204030204" pitchFamily="34" charset="0"/>
                </a:rPr>
                <m:t>𝑔</m:t>
              </m:r>
              <m:r>
                <a:rPr lang="en-US" sz="1900" b="0" i="1" kern="1200" smtClean="0">
                  <a:solidFill>
                    <a:srgbClr val="3A81BA"/>
                  </a:solidFill>
                  <a:latin typeface="Cambria Math" panose="02040503050406030204" pitchFamily="18" charset="0"/>
                  <a:cs typeface="Calibri" panose="020F0502020204030204" pitchFamily="34" charset="0"/>
                </a:rPr>
                <m:t>+</m:t>
              </m:r>
              <m:acc>
                <m:accPr>
                  <m:chr m:val="̃"/>
                  <m:ctrlPr>
                    <a:rPr lang="en-US" sz="1900" b="0" i="1" kern="1200" smtClean="0">
                      <a:solidFill>
                        <a:srgbClr val="3A81BA"/>
                      </a:solidFill>
                      <a:latin typeface="Cambria Math" panose="02040503050406030204" pitchFamily="18" charset="0"/>
                      <a:cs typeface="Calibri" panose="020F0502020204030204" pitchFamily="34" charset="0"/>
                    </a:rPr>
                  </m:ctrlPr>
                </m:accPr>
                <m:e>
                  <m:r>
                    <a:rPr lang="en-US" sz="1900" b="0" i="1" kern="1200" smtClean="0">
                      <a:solidFill>
                        <a:srgbClr val="3A81BA"/>
                      </a:solidFill>
                      <a:latin typeface="Cambria Math" panose="02040503050406030204" pitchFamily="18" charset="0"/>
                      <a:cs typeface="Calibri" panose="020F0502020204030204" pitchFamily="34" charset="0"/>
                    </a:rPr>
                    <m:t>𝐽</m:t>
                  </m:r>
                </m:e>
              </m:acc>
            </m:oMath>
          </a14:m>
          <a:endParaRPr lang="en-US" sz="1900" i="1" kern="1200" dirty="0">
            <a:solidFill>
              <a:srgbClr val="3A81BA"/>
            </a:solidFill>
            <a:latin typeface="Calibri" panose="020F0502020204030204" pitchFamily="34" charset="0"/>
            <a:cs typeface="Calibri" panose="020F0502020204030204" pitchFamily="34" charset="0"/>
          </a:endParaRPr>
        </a:p>
      </dsp:txBody>
      <dsp:txXfrm>
        <a:off x="2573324" y="1605392"/>
        <a:ext cx="1932153" cy="1159292"/>
      </dsp:txXfrm>
    </dsp:sp>
    <dsp:sp modelId="{62C74AEE-B96B-410A-A430-7CE64CFBB6E7}">
      <dsp:nvSpPr>
        <dsp:cNvPr id="0" name=""/>
        <dsp:cNvSpPr/>
      </dsp:nvSpPr>
      <dsp:spPr>
        <a:xfrm>
          <a:off x="1162852" y="2762885"/>
          <a:ext cx="4753097" cy="413795"/>
        </a:xfrm>
        <a:custGeom>
          <a:avLst/>
          <a:gdLst/>
          <a:ahLst/>
          <a:cxnLst/>
          <a:rect l="0" t="0" r="0" b="0"/>
          <a:pathLst>
            <a:path>
              <a:moveTo>
                <a:pt x="4753097" y="0"/>
              </a:moveTo>
              <a:lnTo>
                <a:pt x="4753097" y="223997"/>
              </a:lnTo>
              <a:lnTo>
                <a:pt x="0" y="223997"/>
              </a:lnTo>
              <a:lnTo>
                <a:pt x="0" y="413795"/>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055" y="2967560"/>
        <a:ext cx="238691" cy="4443"/>
      </dsp:txXfrm>
    </dsp:sp>
    <dsp:sp modelId="{E66D39A5-07D9-4152-B757-D5DBEDE2B755}">
      <dsp:nvSpPr>
        <dsp:cNvPr id="0" name=""/>
        <dsp:cNvSpPr/>
      </dsp:nvSpPr>
      <dsp:spPr>
        <a:xfrm>
          <a:off x="4949873" y="1605392"/>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Draw control randomly from costs</a:t>
          </a:r>
        </a:p>
      </dsp:txBody>
      <dsp:txXfrm>
        <a:off x="4949873" y="1605392"/>
        <a:ext cx="1932153" cy="1159292"/>
      </dsp:txXfrm>
    </dsp:sp>
    <dsp:sp modelId="{ABDCA646-6595-4840-87C0-13C8D90E1B7B}">
      <dsp:nvSpPr>
        <dsp:cNvPr id="0" name=""/>
        <dsp:cNvSpPr/>
      </dsp:nvSpPr>
      <dsp:spPr>
        <a:xfrm>
          <a:off x="2127128"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2916" y="3786504"/>
        <a:ext cx="22219" cy="4443"/>
      </dsp:txXfrm>
    </dsp:sp>
    <dsp:sp modelId="{DF5754B7-88B0-4165-BD7D-52A0558F71D3}">
      <dsp:nvSpPr>
        <dsp:cNvPr id="0" name=""/>
        <dsp:cNvSpPr/>
      </dsp:nvSpPr>
      <dsp:spPr>
        <a:xfrm>
          <a:off x="196775" y="3209080"/>
          <a:ext cx="1932153" cy="1159292"/>
        </a:xfrm>
        <a:prstGeom prst="rect">
          <a:avLst/>
        </a:prstGeom>
        <a:solidFill>
          <a:schemeClr val="bg1"/>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rgbClr val="3A81BA"/>
              </a:solidFill>
              <a:latin typeface="Calibri" panose="020F0502020204030204" pitchFamily="34" charset="0"/>
              <a:cs typeface="Calibri" panose="020F0502020204030204" pitchFamily="34" charset="0"/>
            </a:rPr>
            <a:t>Output next state </a:t>
          </a:r>
          <a:r>
            <a:rPr lang="en-US" sz="1900" i="1" kern="1200" dirty="0">
              <a:solidFill>
                <a:srgbClr val="3A81BA"/>
              </a:solidFill>
              <a:latin typeface="Calibri" panose="020F0502020204030204" pitchFamily="34" charset="0"/>
              <a:cs typeface="Calibri" panose="020F0502020204030204" pitchFamily="34" charset="0"/>
            </a:rPr>
            <a:t>x</a:t>
          </a:r>
          <a:r>
            <a:rPr lang="en-US" sz="1900" i="1" kern="1200" baseline="30000" dirty="0">
              <a:solidFill>
                <a:srgbClr val="3A81BA"/>
              </a:solidFill>
              <a:latin typeface="Calibri" panose="020F0502020204030204" pitchFamily="34" charset="0"/>
              <a:cs typeface="Calibri" panose="020F0502020204030204" pitchFamily="34" charset="0"/>
            </a:rPr>
            <a:t>+</a:t>
          </a:r>
          <a:endParaRPr lang="en-US" sz="1900" kern="1200" dirty="0">
            <a:solidFill>
              <a:srgbClr val="3A81BA"/>
            </a:solidFill>
            <a:latin typeface="Calibri" panose="020F0502020204030204" pitchFamily="34" charset="0"/>
            <a:cs typeface="Calibri" panose="020F0502020204030204" pitchFamily="34" charset="0"/>
          </a:endParaRPr>
        </a:p>
      </dsp:txBody>
      <dsp:txXfrm>
        <a:off x="196775" y="3209080"/>
        <a:ext cx="1932153" cy="1159292"/>
      </dsp:txXfrm>
    </dsp:sp>
    <dsp:sp modelId="{B2969484-3096-4220-9983-E783C2C10CF3}">
      <dsp:nvSpPr>
        <dsp:cNvPr id="0" name=""/>
        <dsp:cNvSpPr/>
      </dsp:nvSpPr>
      <dsp:spPr>
        <a:xfrm>
          <a:off x="4503677" y="3743006"/>
          <a:ext cx="413795" cy="91440"/>
        </a:xfrm>
        <a:custGeom>
          <a:avLst/>
          <a:gdLst/>
          <a:ahLst/>
          <a:cxnLst/>
          <a:rect l="0" t="0" r="0" b="0"/>
          <a:pathLst>
            <a:path>
              <a:moveTo>
                <a:pt x="0" y="45720"/>
              </a:moveTo>
              <a:lnTo>
                <a:pt x="413795" y="45720"/>
              </a:lnTo>
            </a:path>
          </a:pathLst>
        </a:custGeom>
        <a:noFill/>
        <a:ln w="28575" cap="flat" cmpd="sng" algn="ctr">
          <a:solidFill>
            <a:srgbClr val="3A81BA"/>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99465" y="3786504"/>
        <a:ext cx="22219" cy="4443"/>
      </dsp:txXfrm>
    </dsp:sp>
    <dsp:sp modelId="{422E81C9-11F3-4F9A-93E2-6378527B1299}">
      <dsp:nvSpPr>
        <dsp:cNvPr id="0" name=""/>
        <dsp:cNvSpPr/>
      </dsp:nvSpPr>
      <dsp:spPr>
        <a:xfrm>
          <a:off x="2573324" y="3209080"/>
          <a:ext cx="1932153" cy="1159292"/>
        </a:xfrm>
        <a:prstGeom prst="rect">
          <a:avLst/>
        </a:prstGeom>
        <a:solidFill>
          <a:srgbClr val="3A81BA"/>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libri" panose="020F0502020204030204" pitchFamily="34" charset="0"/>
              <a:cs typeface="Calibri" panose="020F0502020204030204" pitchFamily="34" charset="0"/>
            </a:rPr>
            <a:t>Evaluate temporal difference</a:t>
          </a:r>
          <a:endParaRPr lang="en-US" sz="1900" i="1" kern="1200" dirty="0">
            <a:solidFill>
              <a:schemeClr val="bg1"/>
            </a:solidFill>
            <a:latin typeface="Calibri" panose="020F0502020204030204" pitchFamily="34" charset="0"/>
            <a:cs typeface="Calibri" panose="020F0502020204030204" pitchFamily="34" charset="0"/>
          </a:endParaRPr>
        </a:p>
      </dsp:txBody>
      <dsp:txXfrm>
        <a:off x="2573324" y="3209080"/>
        <a:ext cx="1932153" cy="1159292"/>
      </dsp:txXfrm>
    </dsp:sp>
    <dsp:sp modelId="{6157D4EE-7B8D-46C9-A77C-7F5C09101F57}">
      <dsp:nvSpPr>
        <dsp:cNvPr id="0" name=""/>
        <dsp:cNvSpPr/>
      </dsp:nvSpPr>
      <dsp:spPr>
        <a:xfrm>
          <a:off x="4949873" y="3209080"/>
          <a:ext cx="1932153" cy="1159292"/>
        </a:xfrm>
        <a:prstGeom prst="rect">
          <a:avLst/>
        </a:prstGeom>
        <a:solidFill>
          <a:srgbClr val="3A81BA"/>
        </a:solidFill>
        <a:ln w="25400" cap="flat" cmpd="sng" algn="ctr">
          <a:solidFill>
            <a:srgbClr val="3A81BA"/>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i="1" kern="1200" dirty="0">
              <a:solidFill>
                <a:schemeClr val="bg1"/>
              </a:solidFill>
              <a:latin typeface="Calibri" panose="020F0502020204030204" pitchFamily="34" charset="0"/>
              <a:cs typeface="Calibri" panose="020F0502020204030204" pitchFamily="34" charset="0"/>
            </a:rPr>
            <a:t>Update weights</a:t>
          </a:r>
        </a:p>
      </dsp:txBody>
      <dsp:txXfrm>
        <a:off x="4949873" y="3209080"/>
        <a:ext cx="1932153" cy="11592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19991-06DE-4E3A-9F40-5F36186BA211}">
      <dsp:nvSpPr>
        <dsp:cNvPr id="0" name=""/>
        <dsp:cNvSpPr/>
      </dsp:nvSpPr>
      <dsp:spPr>
        <a:xfrm>
          <a:off x="291703" y="1527"/>
          <a:ext cx="5512593" cy="91876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b="1" kern="1200" dirty="0">
              <a:latin typeface="Tw Cen MT" panose="020B0602020104020603" pitchFamily="34" charset="0"/>
            </a:rPr>
            <a:t>Target Properties</a:t>
          </a:r>
        </a:p>
      </dsp:txBody>
      <dsp:txXfrm>
        <a:off x="318613" y="28437"/>
        <a:ext cx="5458773" cy="864945"/>
      </dsp:txXfrm>
    </dsp:sp>
    <dsp:sp modelId="{01329FC9-7A1E-4347-B458-B46AA952D471}">
      <dsp:nvSpPr>
        <dsp:cNvPr id="0" name=""/>
        <dsp:cNvSpPr/>
      </dsp:nvSpPr>
      <dsp:spPr>
        <a:xfrm>
          <a:off x="347871" y="1198716"/>
          <a:ext cx="712052" cy="692675"/>
        </a:xfrm>
        <a:prstGeom prst="roundRect">
          <a:avLst>
            <a:gd name="adj" fmla="val 1667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5EE20A-CCE6-42D9-87E3-CFE70BC815FE}">
      <dsp:nvSpPr>
        <dsp:cNvPr id="0" name=""/>
        <dsp:cNvSpPr/>
      </dsp:nvSpPr>
      <dsp:spPr>
        <a:xfrm>
          <a:off x="1265594" y="1085671"/>
          <a:ext cx="4538702" cy="91876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cs typeface="Calibri" panose="020F0502020204030204" pitchFamily="34" charset="0"/>
            </a:rPr>
            <a:t>Minimum Distance</a:t>
          </a:r>
        </a:p>
      </dsp:txBody>
      <dsp:txXfrm>
        <a:off x="1310452" y="1130529"/>
        <a:ext cx="4448986" cy="829049"/>
      </dsp:txXfrm>
    </dsp:sp>
    <dsp:sp modelId="{05FC37F1-6905-4356-821F-D8A5FECB9BA9}">
      <dsp:nvSpPr>
        <dsp:cNvPr id="0" name=""/>
        <dsp:cNvSpPr/>
      </dsp:nvSpPr>
      <dsp:spPr>
        <a:xfrm>
          <a:off x="244515" y="2114688"/>
          <a:ext cx="918765" cy="918765"/>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6EC3C-47E1-4610-9326-6761C02A5F72}">
      <dsp:nvSpPr>
        <dsp:cNvPr id="0" name=""/>
        <dsp:cNvSpPr/>
      </dsp:nvSpPr>
      <dsp:spPr>
        <a:xfrm>
          <a:off x="1265594" y="2114688"/>
          <a:ext cx="4538702" cy="91876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cs typeface="Calibri" panose="020F0502020204030204" pitchFamily="34" charset="0"/>
            </a:rPr>
            <a:t>Maximum Price</a:t>
          </a:r>
        </a:p>
      </dsp:txBody>
      <dsp:txXfrm>
        <a:off x="1310452" y="2159546"/>
        <a:ext cx="4448986" cy="829049"/>
      </dsp:txXfrm>
    </dsp:sp>
    <dsp:sp modelId="{635FE8E3-EA91-408F-B848-D221AE565582}">
      <dsp:nvSpPr>
        <dsp:cNvPr id="0" name=""/>
        <dsp:cNvSpPr/>
      </dsp:nvSpPr>
      <dsp:spPr>
        <a:xfrm>
          <a:off x="244515" y="3143706"/>
          <a:ext cx="918765" cy="918765"/>
        </a:xfrm>
        <a:prstGeom prst="roundRect">
          <a:avLst>
            <a:gd name="adj" fmla="val 1667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E82896-D2F8-4B26-9D6E-8AC3EEE7D2E2}">
      <dsp:nvSpPr>
        <dsp:cNvPr id="0" name=""/>
        <dsp:cNvSpPr/>
      </dsp:nvSpPr>
      <dsp:spPr>
        <a:xfrm>
          <a:off x="1265594" y="3143706"/>
          <a:ext cx="4538702" cy="918765"/>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Calibri" panose="020F0502020204030204" pitchFamily="34" charset="0"/>
              <a:cs typeface="Calibri" panose="020F0502020204030204" pitchFamily="34" charset="0"/>
            </a:rPr>
            <a:t>Maximum Wait</a:t>
          </a:r>
        </a:p>
      </dsp:txBody>
      <dsp:txXfrm>
        <a:off x="1310452" y="3188564"/>
        <a:ext cx="4448986" cy="82904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E91E5-DFED-41A7-B0F6-F40D81BF46A5}">
      <dsp:nvSpPr>
        <dsp:cNvPr id="0" name=""/>
        <dsp:cNvSpPr/>
      </dsp:nvSpPr>
      <dsp:spPr>
        <a:xfrm>
          <a:off x="0" y="733178"/>
          <a:ext cx="7378126" cy="1074536"/>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70583" numCol="1" spcCol="1270" anchor="ctr" anchorCtr="0">
          <a:noAutofit/>
        </a:bodyPr>
        <a:lstStyle/>
        <a:p>
          <a:pPr marL="0" lvl="0" indent="0" algn="l" defTabSz="933450">
            <a:lnSpc>
              <a:spcPct val="90000"/>
            </a:lnSpc>
            <a:spcBef>
              <a:spcPct val="0"/>
            </a:spcBef>
            <a:spcAft>
              <a:spcPct val="35000"/>
            </a:spcAft>
            <a:buNone/>
          </a:pPr>
          <a:r>
            <a:rPr lang="en-US" sz="2100" kern="1200" dirty="0"/>
            <a:t> </a:t>
          </a:r>
        </a:p>
      </dsp:txBody>
      <dsp:txXfrm>
        <a:off x="0" y="1001812"/>
        <a:ext cx="7109492" cy="537268"/>
      </dsp:txXfrm>
    </dsp:sp>
    <dsp:sp modelId="{07803B0E-A76E-4926-9F41-0CE8723AA9DC}">
      <dsp:nvSpPr>
        <dsp:cNvPr id="0" name=""/>
        <dsp:cNvSpPr/>
      </dsp:nvSpPr>
      <dsp:spPr>
        <a:xfrm>
          <a:off x="0" y="1561800"/>
          <a:ext cx="2272462" cy="206995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Calibri" panose="020F0502020204030204" pitchFamily="34" charset="0"/>
              <a:cs typeface="Calibri" panose="020F0502020204030204" pitchFamily="34" charset="0"/>
            </a:rPr>
            <a:t>Increase robustness of model with multiple factors</a:t>
          </a:r>
        </a:p>
      </dsp:txBody>
      <dsp:txXfrm>
        <a:off x="0" y="1561800"/>
        <a:ext cx="2272462" cy="2069952"/>
      </dsp:txXfrm>
    </dsp:sp>
    <dsp:sp modelId="{8665B96F-9CAA-4AE5-8029-05232BDB6ED2}">
      <dsp:nvSpPr>
        <dsp:cNvPr id="0" name=""/>
        <dsp:cNvSpPr/>
      </dsp:nvSpPr>
      <dsp:spPr>
        <a:xfrm>
          <a:off x="2272462" y="1091356"/>
          <a:ext cx="5105663" cy="1074536"/>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70583" numCol="1" spcCol="1270" anchor="ctr" anchorCtr="0">
          <a:noAutofit/>
        </a:bodyPr>
        <a:lstStyle/>
        <a:p>
          <a:pPr marL="0" lvl="0" indent="0" algn="l" defTabSz="933450">
            <a:lnSpc>
              <a:spcPct val="90000"/>
            </a:lnSpc>
            <a:spcBef>
              <a:spcPct val="0"/>
            </a:spcBef>
            <a:spcAft>
              <a:spcPct val="35000"/>
            </a:spcAft>
            <a:buNone/>
          </a:pPr>
          <a:r>
            <a:rPr lang="en-US" sz="2100" kern="1200" dirty="0"/>
            <a:t> </a:t>
          </a:r>
        </a:p>
      </dsp:txBody>
      <dsp:txXfrm>
        <a:off x="2272462" y="1359990"/>
        <a:ext cx="4837029" cy="537268"/>
      </dsp:txXfrm>
    </dsp:sp>
    <dsp:sp modelId="{940B6874-9164-4BB7-8D4B-FBF0C2D6F45F}">
      <dsp:nvSpPr>
        <dsp:cNvPr id="0" name=""/>
        <dsp:cNvSpPr/>
      </dsp:nvSpPr>
      <dsp:spPr>
        <a:xfrm>
          <a:off x="2272462" y="1919979"/>
          <a:ext cx="2272462" cy="206995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Calibri" panose="020F0502020204030204" pitchFamily="34" charset="0"/>
              <a:cs typeface="Calibri" panose="020F0502020204030204" pitchFamily="34" charset="0"/>
            </a:rPr>
            <a:t>Develop algorithm with optimal performance on all metrics</a:t>
          </a:r>
        </a:p>
      </dsp:txBody>
      <dsp:txXfrm>
        <a:off x="2272462" y="1919979"/>
        <a:ext cx="2272462" cy="2069952"/>
      </dsp:txXfrm>
    </dsp:sp>
    <dsp:sp modelId="{5F90A385-D67B-443E-9C69-AF6237530DAC}">
      <dsp:nvSpPr>
        <dsp:cNvPr id="0" name=""/>
        <dsp:cNvSpPr/>
      </dsp:nvSpPr>
      <dsp:spPr>
        <a:xfrm>
          <a:off x="4544925" y="1449535"/>
          <a:ext cx="2833200" cy="1074536"/>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254000" bIns="170583" numCol="1" spcCol="1270" anchor="ctr" anchorCtr="0">
          <a:noAutofit/>
        </a:bodyPr>
        <a:lstStyle/>
        <a:p>
          <a:pPr marL="0" lvl="0" indent="0" algn="l" defTabSz="933450">
            <a:lnSpc>
              <a:spcPct val="90000"/>
            </a:lnSpc>
            <a:spcBef>
              <a:spcPct val="0"/>
            </a:spcBef>
            <a:spcAft>
              <a:spcPct val="35000"/>
            </a:spcAft>
            <a:buNone/>
          </a:pPr>
          <a:r>
            <a:rPr lang="en-US" sz="2100" kern="1200" dirty="0"/>
            <a:t> </a:t>
          </a:r>
        </a:p>
      </dsp:txBody>
      <dsp:txXfrm>
        <a:off x="4544925" y="1718169"/>
        <a:ext cx="2564566" cy="537268"/>
      </dsp:txXfrm>
    </dsp:sp>
    <dsp:sp modelId="{23CD4323-003C-44BC-B03B-02B55175DD06}">
      <dsp:nvSpPr>
        <dsp:cNvPr id="0" name=""/>
        <dsp:cNvSpPr/>
      </dsp:nvSpPr>
      <dsp:spPr>
        <a:xfrm>
          <a:off x="4544925" y="2278158"/>
          <a:ext cx="2272462" cy="2039658"/>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Calibri" panose="020F0502020204030204" pitchFamily="34" charset="0"/>
              <a:cs typeface="Calibri" panose="020F0502020204030204" pitchFamily="34" charset="0"/>
            </a:rPr>
            <a:t>Expand model to apply to SDPC fleets</a:t>
          </a:r>
        </a:p>
      </dsp:txBody>
      <dsp:txXfrm>
        <a:off x="4544925" y="2278158"/>
        <a:ext cx="2272462" cy="2039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27B23-F7EE-450A-8280-67FBA8843FF9}">
      <dsp:nvSpPr>
        <dsp:cNvPr id="0" name=""/>
        <dsp:cNvSpPr/>
      </dsp:nvSpPr>
      <dsp:spPr>
        <a:xfrm>
          <a:off x="2398554" y="2039453"/>
          <a:ext cx="2592537" cy="2242387"/>
        </a:xfrm>
        <a:prstGeom prst="hexagon">
          <a:avLst>
            <a:gd name="adj" fmla="val 28570"/>
            <a:gd name="vf" fmla="val 115470"/>
          </a:avLst>
        </a:prstGeom>
        <a:solidFill>
          <a:srgbClr val="7ECEFD"/>
        </a:solidFill>
        <a:ln w="57150" cap="flat" cmpd="sng" algn="ctr">
          <a:solidFill>
            <a:srgbClr val="2185C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2489200">
            <a:lnSpc>
              <a:spcPct val="90000"/>
            </a:lnSpc>
            <a:spcBef>
              <a:spcPct val="0"/>
            </a:spcBef>
            <a:spcAft>
              <a:spcPct val="35000"/>
            </a:spcAft>
            <a:buNone/>
          </a:pPr>
          <a:r>
            <a:rPr lang="en-US" sz="5600" b="1" kern="1200" dirty="0">
              <a:latin typeface="Tw Cen MT" panose="020B0602020104020603" pitchFamily="34" charset="0"/>
            </a:rPr>
            <a:t>SDPC</a:t>
          </a:r>
        </a:p>
      </dsp:txBody>
      <dsp:txXfrm>
        <a:off x="2828149" y="2411026"/>
        <a:ext cx="1733347" cy="1499241"/>
      </dsp:txXfrm>
    </dsp:sp>
    <dsp:sp modelId="{704DED5A-CC80-486B-99A4-5FCCC0F61216}">
      <dsp:nvSpPr>
        <dsp:cNvPr id="0" name=""/>
        <dsp:cNvSpPr/>
      </dsp:nvSpPr>
      <dsp:spPr>
        <a:xfrm>
          <a:off x="4021855" y="966622"/>
          <a:ext cx="978291" cy="84271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2EF8F-53DB-4A27-8E5D-E411E0FC909F}">
      <dsp:nvSpPr>
        <dsp:cNvPr id="0" name=""/>
        <dsp:cNvSpPr/>
      </dsp:nvSpPr>
      <dsp:spPr>
        <a:xfrm>
          <a:off x="2637414" y="0"/>
          <a:ext cx="2124302" cy="183778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Continually receives orders</a:t>
          </a:r>
        </a:p>
      </dsp:txBody>
      <dsp:txXfrm>
        <a:off x="2989457" y="304561"/>
        <a:ext cx="1420216" cy="1228662"/>
      </dsp:txXfrm>
    </dsp:sp>
    <dsp:sp modelId="{0F159F2A-4C6B-4BAB-AE77-40672A7E26B5}">
      <dsp:nvSpPr>
        <dsp:cNvPr id="0" name=""/>
        <dsp:cNvSpPr/>
      </dsp:nvSpPr>
      <dsp:spPr>
        <a:xfrm>
          <a:off x="5163554" y="2542046"/>
          <a:ext cx="978291" cy="84271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DFCE7-28DF-4081-B052-4524DDBF668B}">
      <dsp:nvSpPr>
        <dsp:cNvPr id="0" name=""/>
        <dsp:cNvSpPr/>
      </dsp:nvSpPr>
      <dsp:spPr>
        <a:xfrm>
          <a:off x="4585806" y="1130360"/>
          <a:ext cx="2124302" cy="1837784"/>
        </a:xfrm>
        <a:prstGeom prst="hexagon">
          <a:avLst>
            <a:gd name="adj" fmla="val 28570"/>
            <a:gd name="vf" fmla="val 115470"/>
          </a:avLst>
        </a:prstGeom>
        <a:solidFill>
          <a:srgbClr val="F2025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Decides which order to satisfy</a:t>
          </a:r>
        </a:p>
      </dsp:txBody>
      <dsp:txXfrm>
        <a:off x="4937849" y="1434921"/>
        <a:ext cx="1420216" cy="1228662"/>
      </dsp:txXfrm>
    </dsp:sp>
    <dsp:sp modelId="{04E03C8E-9C06-4ABC-A1C4-29C6A83AA867}">
      <dsp:nvSpPr>
        <dsp:cNvPr id="0" name=""/>
        <dsp:cNvSpPr/>
      </dsp:nvSpPr>
      <dsp:spPr>
        <a:xfrm>
          <a:off x="4370228" y="4320404"/>
          <a:ext cx="978291" cy="84271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2C10AA-FCF0-4261-AFFE-92D6268CAA22}">
      <dsp:nvSpPr>
        <dsp:cNvPr id="0" name=""/>
        <dsp:cNvSpPr/>
      </dsp:nvSpPr>
      <dsp:spPr>
        <a:xfrm>
          <a:off x="4585806" y="3352517"/>
          <a:ext cx="2124302" cy="183778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Bakes pizza as it drives</a:t>
          </a:r>
        </a:p>
      </dsp:txBody>
      <dsp:txXfrm>
        <a:off x="4937849" y="3657078"/>
        <a:ext cx="1420216" cy="1228662"/>
      </dsp:txXfrm>
    </dsp:sp>
    <dsp:sp modelId="{D10B5A22-AC53-43D7-B48F-6BE7AB1F422E}">
      <dsp:nvSpPr>
        <dsp:cNvPr id="0" name=""/>
        <dsp:cNvSpPr/>
      </dsp:nvSpPr>
      <dsp:spPr>
        <a:xfrm>
          <a:off x="2637414" y="4484142"/>
          <a:ext cx="2124302" cy="1837784"/>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Moves to deliver order</a:t>
          </a:r>
        </a:p>
      </dsp:txBody>
      <dsp:txXfrm>
        <a:off x="2989457" y="4788703"/>
        <a:ext cx="1420216" cy="1228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8E57A-6A2C-4A54-B635-C82A0BA60463}">
      <dsp:nvSpPr>
        <dsp:cNvPr id="0" name=""/>
        <dsp:cNvSpPr/>
      </dsp:nvSpPr>
      <dsp:spPr>
        <a:xfrm>
          <a:off x="1819432" y="442693"/>
          <a:ext cx="4583879" cy="4583879"/>
        </a:xfrm>
        <a:prstGeom prst="pie">
          <a:avLst>
            <a:gd name="adj1" fmla="val 16200000"/>
            <a:gd name="adj2" fmla="val 1800000"/>
          </a:avLst>
        </a:prstGeom>
        <a:solidFill>
          <a:srgbClr val="FF97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kern="1200" dirty="0">
              <a:latin typeface="Calibri" panose="020F0502020204030204" pitchFamily="34" charset="0"/>
              <a:cs typeface="Calibri" panose="020F0502020204030204" pitchFamily="34" charset="0"/>
            </a:rPr>
            <a:t>Multiple Factors</a:t>
          </a:r>
        </a:p>
      </dsp:txBody>
      <dsp:txXfrm>
        <a:off x="4311644" y="1288528"/>
        <a:ext cx="1555244" cy="1527959"/>
      </dsp:txXfrm>
    </dsp:sp>
    <dsp:sp modelId="{21B6E6C6-833F-49E7-873B-9A4566E2B892}">
      <dsp:nvSpPr>
        <dsp:cNvPr id="0" name=""/>
        <dsp:cNvSpPr/>
      </dsp:nvSpPr>
      <dsp:spPr>
        <a:xfrm>
          <a:off x="1807158" y="436559"/>
          <a:ext cx="4583879" cy="4583879"/>
        </a:xfrm>
        <a:prstGeom prst="pie">
          <a:avLst>
            <a:gd name="adj1" fmla="val 1800000"/>
            <a:gd name="adj2" fmla="val 9000000"/>
          </a:avLst>
        </a:prstGeom>
        <a:solidFill>
          <a:srgbClr val="FF97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0" kern="1200" dirty="0">
              <a:latin typeface="Calibri" panose="020F0502020204030204" pitchFamily="34" charset="0"/>
              <a:cs typeface="Calibri" panose="020F0502020204030204" pitchFamily="34" charset="0"/>
            </a:rPr>
            <a:t>Other Applications</a:t>
          </a:r>
        </a:p>
      </dsp:txBody>
      <dsp:txXfrm>
        <a:off x="3062268" y="3328769"/>
        <a:ext cx="2073659" cy="1418819"/>
      </dsp:txXfrm>
    </dsp:sp>
    <dsp:sp modelId="{32862C7F-5D1E-4663-98D9-5AAF26B2C423}">
      <dsp:nvSpPr>
        <dsp:cNvPr id="0" name=""/>
        <dsp:cNvSpPr/>
      </dsp:nvSpPr>
      <dsp:spPr>
        <a:xfrm>
          <a:off x="1500749" y="213920"/>
          <a:ext cx="5196697" cy="5029157"/>
        </a:xfrm>
        <a:prstGeom prst="pie">
          <a:avLst>
            <a:gd name="adj1" fmla="val 9000000"/>
            <a:gd name="adj2" fmla="val 16200000"/>
          </a:avLst>
        </a:prstGeom>
        <a:solidFill>
          <a:srgbClr val="FF97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Calibri" panose="020F0502020204030204" pitchFamily="34" charset="0"/>
              <a:cs typeface="Calibri" panose="020F0502020204030204" pitchFamily="34" charset="0"/>
            </a:rPr>
            <a:t>$9.8B</a:t>
          </a:r>
        </a:p>
      </dsp:txBody>
      <dsp:txXfrm>
        <a:off x="2057538" y="1201791"/>
        <a:ext cx="1763165" cy="16763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8E57A-6A2C-4A54-B635-C82A0BA60463}">
      <dsp:nvSpPr>
        <dsp:cNvPr id="0" name=""/>
        <dsp:cNvSpPr/>
      </dsp:nvSpPr>
      <dsp:spPr>
        <a:xfrm>
          <a:off x="1463270" y="361017"/>
          <a:ext cx="4913185" cy="5020081"/>
        </a:xfrm>
        <a:prstGeom prst="pie">
          <a:avLst>
            <a:gd name="adj1" fmla="val 16200000"/>
            <a:gd name="adj2" fmla="val 1800000"/>
          </a:avLst>
        </a:prstGeom>
        <a:solidFill>
          <a:srgbClr val="FF97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b="1" kern="1200" dirty="0">
              <a:latin typeface="Calibri" panose="020F0502020204030204" pitchFamily="34" charset="0"/>
              <a:cs typeface="Calibri" panose="020F0502020204030204" pitchFamily="34" charset="0"/>
            </a:rPr>
            <a:t>Multiple Factors</a:t>
          </a:r>
        </a:p>
      </dsp:txBody>
      <dsp:txXfrm>
        <a:off x="4134522" y="1287342"/>
        <a:ext cx="1666973" cy="1673360"/>
      </dsp:txXfrm>
    </dsp:sp>
    <dsp:sp modelId="{21B6E6C6-833F-49E7-873B-9A4566E2B892}">
      <dsp:nvSpPr>
        <dsp:cNvPr id="0" name=""/>
        <dsp:cNvSpPr/>
      </dsp:nvSpPr>
      <dsp:spPr>
        <a:xfrm>
          <a:off x="1615649" y="572984"/>
          <a:ext cx="4583879" cy="4583879"/>
        </a:xfrm>
        <a:prstGeom prst="pie">
          <a:avLst>
            <a:gd name="adj1" fmla="val 1800000"/>
            <a:gd name="adj2" fmla="val 9000000"/>
          </a:avLst>
        </a:prstGeom>
        <a:solidFill>
          <a:srgbClr val="FF97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Other Applications</a:t>
          </a:r>
        </a:p>
      </dsp:txBody>
      <dsp:txXfrm>
        <a:off x="2870759" y="3465194"/>
        <a:ext cx="2073659" cy="1418819"/>
      </dsp:txXfrm>
    </dsp:sp>
    <dsp:sp modelId="{32862C7F-5D1E-4663-98D9-5AAF26B2C423}">
      <dsp:nvSpPr>
        <dsp:cNvPr id="0" name=""/>
        <dsp:cNvSpPr/>
      </dsp:nvSpPr>
      <dsp:spPr>
        <a:xfrm>
          <a:off x="1597726" y="606240"/>
          <a:ext cx="4619725" cy="4517367"/>
        </a:xfrm>
        <a:prstGeom prst="pie">
          <a:avLst>
            <a:gd name="adj1" fmla="val 9000000"/>
            <a:gd name="adj2" fmla="val 16200000"/>
          </a:avLst>
        </a:prstGeom>
        <a:solidFill>
          <a:srgbClr val="FF97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$9.8B</a:t>
          </a:r>
        </a:p>
      </dsp:txBody>
      <dsp:txXfrm>
        <a:off x="2092697" y="1493580"/>
        <a:ext cx="1567406" cy="15057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8E57A-6A2C-4A54-B635-C82A0BA60463}">
      <dsp:nvSpPr>
        <dsp:cNvPr id="0" name=""/>
        <dsp:cNvSpPr/>
      </dsp:nvSpPr>
      <dsp:spPr>
        <a:xfrm>
          <a:off x="1895708" y="461464"/>
          <a:ext cx="4431327" cy="4546337"/>
        </a:xfrm>
        <a:prstGeom prst="pie">
          <a:avLst>
            <a:gd name="adj1" fmla="val 16200000"/>
            <a:gd name="adj2" fmla="val 1800000"/>
          </a:avLst>
        </a:prstGeom>
        <a:solidFill>
          <a:srgbClr val="FF97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Lato" panose="020B0604020202020204" charset="0"/>
            </a:rPr>
            <a:t>Multiple </a:t>
          </a:r>
          <a:r>
            <a:rPr lang="en-US" sz="2800" kern="1200" dirty="0">
              <a:latin typeface="Lato" panose="020B0604020202020204" charset="0"/>
            </a:rPr>
            <a:t>Factors</a:t>
          </a:r>
          <a:endParaRPr lang="en-US" sz="2500" kern="1200" dirty="0">
            <a:latin typeface="Lato" panose="020B0604020202020204" charset="0"/>
          </a:endParaRPr>
        </a:p>
      </dsp:txBody>
      <dsp:txXfrm>
        <a:off x="4304979" y="1300372"/>
        <a:ext cx="1503486" cy="1515445"/>
      </dsp:txXfrm>
    </dsp:sp>
    <dsp:sp modelId="{21B6E6C6-833F-49E7-873B-9A4566E2B892}">
      <dsp:nvSpPr>
        <dsp:cNvPr id="0" name=""/>
        <dsp:cNvSpPr/>
      </dsp:nvSpPr>
      <dsp:spPr>
        <a:xfrm>
          <a:off x="1635561" y="266245"/>
          <a:ext cx="4927074" cy="4924507"/>
        </a:xfrm>
        <a:prstGeom prst="pie">
          <a:avLst>
            <a:gd name="adj1" fmla="val 1800000"/>
            <a:gd name="adj2" fmla="val 9000000"/>
          </a:avLst>
        </a:prstGeom>
        <a:solidFill>
          <a:srgbClr val="FF97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Lato" panose="020B0604020202020204" charset="0"/>
            </a:rPr>
            <a:t>Other Applications</a:t>
          </a:r>
        </a:p>
      </dsp:txBody>
      <dsp:txXfrm>
        <a:off x="2984641" y="3373375"/>
        <a:ext cx="2228914" cy="1524252"/>
      </dsp:txXfrm>
    </dsp:sp>
    <dsp:sp modelId="{32862C7F-5D1E-4663-98D9-5AAF26B2C423}">
      <dsp:nvSpPr>
        <dsp:cNvPr id="0" name=""/>
        <dsp:cNvSpPr/>
      </dsp:nvSpPr>
      <dsp:spPr>
        <a:xfrm>
          <a:off x="1789235" y="469815"/>
          <a:ext cx="4619725" cy="4517367"/>
        </a:xfrm>
        <a:prstGeom prst="pie">
          <a:avLst>
            <a:gd name="adj1" fmla="val 9000000"/>
            <a:gd name="adj2" fmla="val 16200000"/>
          </a:avLst>
        </a:prstGeom>
        <a:solidFill>
          <a:srgbClr val="FF971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$9.8B</a:t>
          </a:r>
        </a:p>
      </dsp:txBody>
      <dsp:txXfrm>
        <a:off x="2284206" y="1357155"/>
        <a:ext cx="1567406" cy="15057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0AC13-1AC9-4420-8E4B-687E7D5FEDDB}">
      <dsp:nvSpPr>
        <dsp:cNvPr id="0" name=""/>
        <dsp:cNvSpPr/>
      </dsp:nvSpPr>
      <dsp:spPr>
        <a:xfrm>
          <a:off x="0" y="1446706"/>
          <a:ext cx="7198884" cy="2778769"/>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D59CB8-6D15-41DE-A323-1031B1CAE82B}">
      <dsp:nvSpPr>
        <dsp:cNvPr id="0" name=""/>
        <dsp:cNvSpPr/>
      </dsp:nvSpPr>
      <dsp:spPr>
        <a:xfrm>
          <a:off x="1919702" y="2063704"/>
          <a:ext cx="6079058" cy="2778769"/>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12064" tIns="512064" rIns="512064" bIns="512064" numCol="1" spcCol="1270" anchor="ctr" anchorCtr="0">
          <a:noAutofit/>
        </a:bodyPr>
        <a:lstStyle/>
        <a:p>
          <a:pPr marL="0" lvl="0" indent="0" algn="ctr" defTabSz="3200400">
            <a:lnSpc>
              <a:spcPct val="90000"/>
            </a:lnSpc>
            <a:spcBef>
              <a:spcPct val="0"/>
            </a:spcBef>
            <a:spcAft>
              <a:spcPct val="35000"/>
            </a:spcAft>
            <a:buNone/>
          </a:pPr>
          <a:r>
            <a:rPr lang="en-US" sz="7200" b="1" kern="1200" dirty="0">
              <a:solidFill>
                <a:srgbClr val="F20253"/>
              </a:solidFill>
              <a:latin typeface="Tw Cen MT" panose="020B0602020104020603" pitchFamily="34" charset="0"/>
              <a:cs typeface="Calibri" panose="020F0502020204030204" pitchFamily="34" charset="0"/>
            </a:rPr>
            <a:t>Model</a:t>
          </a:r>
        </a:p>
      </dsp:txBody>
      <dsp:txXfrm>
        <a:off x="2001089" y="2145091"/>
        <a:ext cx="5916284" cy="26159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0AC13-1AC9-4420-8E4B-687E7D5FEDDB}">
      <dsp:nvSpPr>
        <dsp:cNvPr id="0" name=""/>
        <dsp:cNvSpPr/>
      </dsp:nvSpPr>
      <dsp:spPr>
        <a:xfrm>
          <a:off x="3413" y="2288376"/>
          <a:ext cx="3546716" cy="1369032"/>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D59CB8-6D15-41DE-A323-1031B1CAE82B}">
      <dsp:nvSpPr>
        <dsp:cNvPr id="0" name=""/>
        <dsp:cNvSpPr/>
      </dsp:nvSpPr>
      <dsp:spPr>
        <a:xfrm>
          <a:off x="949204" y="2592356"/>
          <a:ext cx="2995004" cy="13690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F20253"/>
              </a:solidFill>
              <a:latin typeface="Tw Cen MT" panose="020B0602020104020603" pitchFamily="34" charset="0"/>
              <a:cs typeface="Calibri" panose="020F0502020204030204" pitchFamily="34" charset="0"/>
            </a:rPr>
            <a:t>Model</a:t>
          </a:r>
        </a:p>
      </dsp:txBody>
      <dsp:txXfrm>
        <a:off x="989302" y="2632454"/>
        <a:ext cx="2914808" cy="1288836"/>
      </dsp:txXfrm>
    </dsp:sp>
    <dsp:sp modelId="{50DC990A-5B8A-45D2-817F-01BF9B5D72CB}">
      <dsp:nvSpPr>
        <dsp:cNvPr id="0" name=""/>
        <dsp:cNvSpPr/>
      </dsp:nvSpPr>
      <dsp:spPr>
        <a:xfrm>
          <a:off x="4054551" y="2250098"/>
          <a:ext cx="3546716" cy="1369032"/>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CF0F8D-6D7B-4E26-BEB2-4AE25D75D5B6}">
      <dsp:nvSpPr>
        <dsp:cNvPr id="0" name=""/>
        <dsp:cNvSpPr/>
      </dsp:nvSpPr>
      <dsp:spPr>
        <a:xfrm>
          <a:off x="5000342" y="2592356"/>
          <a:ext cx="2995004" cy="13690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F20253"/>
              </a:solidFill>
              <a:latin typeface="Tw Cen MT" panose="020B0602020104020603" pitchFamily="34" charset="0"/>
              <a:cs typeface="Calibri" panose="020F0502020204030204" pitchFamily="34" charset="0"/>
            </a:rPr>
            <a:t>Develop</a:t>
          </a:r>
        </a:p>
      </dsp:txBody>
      <dsp:txXfrm>
        <a:off x="5040440" y="2632454"/>
        <a:ext cx="2914808" cy="12888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0AC13-1AC9-4420-8E4B-687E7D5FEDDB}">
      <dsp:nvSpPr>
        <dsp:cNvPr id="0" name=""/>
        <dsp:cNvSpPr/>
      </dsp:nvSpPr>
      <dsp:spPr>
        <a:xfrm>
          <a:off x="937" y="2562992"/>
          <a:ext cx="2355103" cy="909070"/>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D59CB8-6D15-41DE-A323-1031B1CAE82B}">
      <dsp:nvSpPr>
        <dsp:cNvPr id="0" name=""/>
        <dsp:cNvSpPr/>
      </dsp:nvSpPr>
      <dsp:spPr>
        <a:xfrm>
          <a:off x="628965" y="2764842"/>
          <a:ext cx="1988754" cy="9090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20253"/>
              </a:solidFill>
              <a:latin typeface="Tw Cen MT" panose="020B0602020104020603" pitchFamily="34" charset="0"/>
              <a:cs typeface="Calibri" panose="020F0502020204030204" pitchFamily="34" charset="0"/>
            </a:rPr>
            <a:t>Model</a:t>
          </a:r>
        </a:p>
      </dsp:txBody>
      <dsp:txXfrm>
        <a:off x="655591" y="2791468"/>
        <a:ext cx="1935502" cy="855818"/>
      </dsp:txXfrm>
    </dsp:sp>
    <dsp:sp modelId="{50DC990A-5B8A-45D2-817F-01BF9B5D72CB}">
      <dsp:nvSpPr>
        <dsp:cNvPr id="0" name=""/>
        <dsp:cNvSpPr/>
      </dsp:nvSpPr>
      <dsp:spPr>
        <a:xfrm>
          <a:off x="2690989" y="2537574"/>
          <a:ext cx="2355103" cy="909070"/>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CF0F8D-6D7B-4E26-BEB2-4AE25D75D5B6}">
      <dsp:nvSpPr>
        <dsp:cNvPr id="0" name=""/>
        <dsp:cNvSpPr/>
      </dsp:nvSpPr>
      <dsp:spPr>
        <a:xfrm>
          <a:off x="3319017" y="2764842"/>
          <a:ext cx="1988754" cy="9090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20253"/>
              </a:solidFill>
              <a:latin typeface="Tw Cen MT" panose="020B0602020104020603" pitchFamily="34" charset="0"/>
              <a:cs typeface="Calibri" panose="020F0502020204030204" pitchFamily="34" charset="0"/>
            </a:rPr>
            <a:t>Develop</a:t>
          </a:r>
        </a:p>
      </dsp:txBody>
      <dsp:txXfrm>
        <a:off x="3345643" y="2791468"/>
        <a:ext cx="1935502" cy="855818"/>
      </dsp:txXfrm>
    </dsp:sp>
    <dsp:sp modelId="{1FB7E254-C742-432E-BC4C-5B033EB6788C}">
      <dsp:nvSpPr>
        <dsp:cNvPr id="0" name=""/>
        <dsp:cNvSpPr/>
      </dsp:nvSpPr>
      <dsp:spPr>
        <a:xfrm>
          <a:off x="5381041" y="2537574"/>
          <a:ext cx="2355103" cy="909070"/>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D6857F-85A8-4D25-9DB2-D16629F928E9}">
      <dsp:nvSpPr>
        <dsp:cNvPr id="0" name=""/>
        <dsp:cNvSpPr/>
      </dsp:nvSpPr>
      <dsp:spPr>
        <a:xfrm>
          <a:off x="6009069" y="2764842"/>
          <a:ext cx="1988754" cy="9090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20253"/>
              </a:solidFill>
              <a:latin typeface="Tw Cen MT" panose="020B0602020104020603" pitchFamily="34" charset="0"/>
              <a:cs typeface="Calibri" panose="020F0502020204030204" pitchFamily="34" charset="0"/>
            </a:rPr>
            <a:t>Analyze</a:t>
          </a:r>
        </a:p>
      </dsp:txBody>
      <dsp:txXfrm>
        <a:off x="6035695" y="2791468"/>
        <a:ext cx="1935502" cy="8558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C9BC1-83CF-446C-8393-E270ED608A13}">
      <dsp:nvSpPr>
        <dsp:cNvPr id="0" name=""/>
        <dsp:cNvSpPr/>
      </dsp:nvSpPr>
      <dsp:spPr>
        <a:xfrm>
          <a:off x="3560" y="1839322"/>
          <a:ext cx="1671549" cy="10039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kern="1200" dirty="0">
              <a:latin typeface="Calibri" panose="020F0502020204030204" pitchFamily="34" charset="0"/>
              <a:cs typeface="Calibri" panose="020F0502020204030204" pitchFamily="34" charset="0"/>
            </a:rPr>
            <a:t>Determine state </a:t>
          </a:r>
          <a:r>
            <a:rPr lang="en-US" sz="2500" b="0" i="1" kern="1200" dirty="0">
              <a:latin typeface="Calibri" panose="020F0502020204030204" pitchFamily="34" charset="0"/>
              <a:cs typeface="Calibri" panose="020F0502020204030204" pitchFamily="34" charset="0"/>
            </a:rPr>
            <a:t>x(t)</a:t>
          </a:r>
        </a:p>
      </dsp:txBody>
      <dsp:txXfrm>
        <a:off x="32963" y="1868725"/>
        <a:ext cx="1612743" cy="945103"/>
      </dsp:txXfrm>
    </dsp:sp>
    <dsp:sp modelId="{98859CDA-A52C-4D66-B11C-EA7023277511}">
      <dsp:nvSpPr>
        <dsp:cNvPr id="0" name=""/>
        <dsp:cNvSpPr/>
      </dsp:nvSpPr>
      <dsp:spPr>
        <a:xfrm>
          <a:off x="1842264" y="2134005"/>
          <a:ext cx="354368" cy="4145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842264" y="2216914"/>
        <a:ext cx="248058" cy="248726"/>
      </dsp:txXfrm>
    </dsp:sp>
    <dsp:sp modelId="{53F7ED5A-CFD2-4A45-83BB-CF40ED491C24}">
      <dsp:nvSpPr>
        <dsp:cNvPr id="0" name=""/>
        <dsp:cNvSpPr/>
      </dsp:nvSpPr>
      <dsp:spPr>
        <a:xfrm>
          <a:off x="2343729" y="1839322"/>
          <a:ext cx="2385150" cy="10039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dirty="0">
              <a:latin typeface="Calibri" panose="020F0502020204030204" pitchFamily="34" charset="0"/>
              <a:cs typeface="Calibri" panose="020F0502020204030204" pitchFamily="34" charset="0"/>
            </a:rPr>
            <a:t>Find control that </a:t>
          </a:r>
          <a:r>
            <a:rPr lang="en-US" sz="2400" b="1" kern="1200" dirty="0">
              <a:latin typeface="Calibri" panose="020F0502020204030204" pitchFamily="34" charset="0"/>
              <a:cs typeface="Calibri" panose="020F0502020204030204" pitchFamily="34" charset="0"/>
            </a:rPr>
            <a:t>minimizes cost</a:t>
          </a:r>
          <a:endParaRPr lang="en-US" sz="2200" b="1" kern="1200" dirty="0">
            <a:latin typeface="Calibri" panose="020F0502020204030204" pitchFamily="34" charset="0"/>
            <a:cs typeface="Calibri" panose="020F0502020204030204" pitchFamily="34" charset="0"/>
          </a:endParaRPr>
        </a:p>
      </dsp:txBody>
      <dsp:txXfrm>
        <a:off x="2373132" y="1868725"/>
        <a:ext cx="2326344" cy="945103"/>
      </dsp:txXfrm>
    </dsp:sp>
    <dsp:sp modelId="{C5A6120D-DD94-42A4-B977-C91D41822801}">
      <dsp:nvSpPr>
        <dsp:cNvPr id="0" name=""/>
        <dsp:cNvSpPr/>
      </dsp:nvSpPr>
      <dsp:spPr>
        <a:xfrm>
          <a:off x="4896034" y="2134005"/>
          <a:ext cx="354368" cy="4145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896034" y="2216914"/>
        <a:ext cx="248058" cy="248726"/>
      </dsp:txXfrm>
    </dsp:sp>
    <dsp:sp modelId="{32DF886E-025F-4EFB-B2F5-F508EF63466E}">
      <dsp:nvSpPr>
        <dsp:cNvPr id="0" name=""/>
        <dsp:cNvSpPr/>
      </dsp:nvSpPr>
      <dsp:spPr>
        <a:xfrm>
          <a:off x="5397499" y="1839322"/>
          <a:ext cx="1671549" cy="10039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0" kern="1200" dirty="0">
              <a:latin typeface="Calibri" panose="020F0502020204030204" pitchFamily="34" charset="0"/>
              <a:cs typeface="Calibri" panose="020F0502020204030204" pitchFamily="34" charset="0"/>
            </a:rPr>
            <a:t>Execute control</a:t>
          </a:r>
        </a:p>
      </dsp:txBody>
      <dsp:txXfrm>
        <a:off x="5426902" y="1868725"/>
        <a:ext cx="1612743" cy="945103"/>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indent="-400050">
              <a:buSzPts val="2700"/>
              <a:buFont typeface="Lato"/>
              <a:buChar char="●"/>
            </a:pPr>
            <a:r>
              <a:rPr lang="en-US" sz="1200" b="1" dirty="0">
                <a:solidFill>
                  <a:schemeClr val="bg1"/>
                </a:solidFill>
              </a:rPr>
              <a:t>Model</a:t>
            </a:r>
            <a:r>
              <a:rPr lang="en-US" sz="1200" b="1" dirty="0"/>
              <a:t> </a:t>
            </a:r>
            <a:r>
              <a:rPr lang="en-US" sz="1100" dirty="0"/>
              <a:t> an environment to simulate a network with an SDPC.</a:t>
            </a:r>
          </a:p>
          <a:p>
            <a:pPr marL="0" marR="0" lvl="0" indent="0" algn="l" rtl="0">
              <a:lnSpc>
                <a:spcPct val="100000"/>
              </a:lnSpc>
              <a:spcBef>
                <a:spcPts val="600"/>
              </a:spcBef>
              <a:spcAft>
                <a:spcPts val="0"/>
              </a:spcAft>
              <a:buNone/>
            </a:pPr>
            <a:endParaRPr lang="en-US" sz="1100" dirty="0"/>
          </a:p>
          <a:p>
            <a:pPr marL="457200" marR="0" lvl="0" indent="-412750" algn="l" rtl="0">
              <a:lnSpc>
                <a:spcPct val="100000"/>
              </a:lnSpc>
              <a:spcBef>
                <a:spcPts val="600"/>
              </a:spcBef>
              <a:spcAft>
                <a:spcPts val="0"/>
              </a:spcAft>
              <a:buSzPts val="2900"/>
              <a:buChar char="●"/>
            </a:pPr>
            <a:r>
              <a:rPr lang="en-US" sz="1200" b="1" dirty="0">
                <a:solidFill>
                  <a:schemeClr val="bg2"/>
                </a:solidFill>
              </a:rPr>
              <a:t>Develop</a:t>
            </a:r>
            <a:r>
              <a:rPr lang="en-US" sz="1200" dirty="0">
                <a:solidFill>
                  <a:schemeClr val="bg2"/>
                </a:solidFill>
              </a:rPr>
              <a:t> Greedy and </a:t>
            </a:r>
            <a:r>
              <a:rPr lang="en-US" sz="1100" dirty="0"/>
              <a:t>TD control algorithms for a variety of parameters</a:t>
            </a:r>
          </a:p>
          <a:p>
            <a:pPr marL="0" marR="0" lvl="0" indent="0" algn="l" rtl="0">
              <a:lnSpc>
                <a:spcPct val="100000"/>
              </a:lnSpc>
              <a:spcBef>
                <a:spcPts val="600"/>
              </a:spcBef>
              <a:spcAft>
                <a:spcPts val="0"/>
              </a:spcAft>
              <a:buNone/>
            </a:pPr>
            <a:endParaRPr lang="en-US" sz="1100" dirty="0"/>
          </a:p>
          <a:p>
            <a:pPr marL="457200" marR="0" lvl="0" indent="-400050" algn="l" rtl="0">
              <a:lnSpc>
                <a:spcPct val="100000"/>
              </a:lnSpc>
              <a:spcBef>
                <a:spcPts val="600"/>
              </a:spcBef>
              <a:spcAft>
                <a:spcPts val="0"/>
              </a:spcAft>
              <a:buSzPts val="2700"/>
              <a:buChar char="●"/>
            </a:pPr>
            <a:r>
              <a:rPr lang="en-US" sz="1200" b="1" dirty="0"/>
              <a:t>Analyze</a:t>
            </a:r>
            <a:r>
              <a:rPr lang="en-US" sz="1100" dirty="0"/>
              <a:t> the delivery efficiencies  of these algorithms to determine their effectiveness for SDPC delivery</a:t>
            </a:r>
          </a:p>
        </p:txBody>
      </p:sp>
    </p:spTree>
    <p:extLst>
      <p:ext uri="{BB962C8B-B14F-4D97-AF65-F5344CB8AC3E}">
        <p14:creationId xmlns:p14="http://schemas.microsoft.com/office/powerpoint/2010/main" val="321895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indent="-400050">
              <a:buSzPts val="2700"/>
              <a:buFont typeface="Lato"/>
              <a:buChar char="●"/>
            </a:pPr>
            <a:r>
              <a:rPr lang="en-US" sz="1200" b="1" dirty="0">
                <a:solidFill>
                  <a:schemeClr val="bg1"/>
                </a:solidFill>
              </a:rPr>
              <a:t>Model</a:t>
            </a:r>
            <a:r>
              <a:rPr lang="en-US" sz="1200" b="1" dirty="0"/>
              <a:t> </a:t>
            </a:r>
            <a:r>
              <a:rPr lang="en-US" sz="1100" dirty="0"/>
              <a:t> an environment to simulate a network with an SDPC.</a:t>
            </a:r>
          </a:p>
          <a:p>
            <a:pPr marL="0" marR="0" lvl="0" indent="0" algn="l" rtl="0">
              <a:lnSpc>
                <a:spcPct val="100000"/>
              </a:lnSpc>
              <a:spcBef>
                <a:spcPts val="600"/>
              </a:spcBef>
              <a:spcAft>
                <a:spcPts val="0"/>
              </a:spcAft>
              <a:buNone/>
            </a:pPr>
            <a:endParaRPr lang="en-US" sz="1100" dirty="0"/>
          </a:p>
          <a:p>
            <a:pPr marL="457200" marR="0" lvl="0" indent="-412750" algn="l" rtl="0">
              <a:lnSpc>
                <a:spcPct val="100000"/>
              </a:lnSpc>
              <a:spcBef>
                <a:spcPts val="600"/>
              </a:spcBef>
              <a:spcAft>
                <a:spcPts val="0"/>
              </a:spcAft>
              <a:buSzPts val="2900"/>
              <a:buChar char="●"/>
            </a:pPr>
            <a:r>
              <a:rPr lang="en-US" sz="1200" b="1" dirty="0">
                <a:solidFill>
                  <a:schemeClr val="bg2"/>
                </a:solidFill>
              </a:rPr>
              <a:t>Develop</a:t>
            </a:r>
            <a:r>
              <a:rPr lang="en-US" sz="1200" dirty="0">
                <a:solidFill>
                  <a:schemeClr val="bg2"/>
                </a:solidFill>
              </a:rPr>
              <a:t> Greedy and </a:t>
            </a:r>
            <a:r>
              <a:rPr lang="en-US" sz="1100" dirty="0"/>
              <a:t>TD control algorithms for a variety of parameters</a:t>
            </a:r>
          </a:p>
          <a:p>
            <a:pPr marL="0" marR="0" lvl="0" indent="0" algn="l" rtl="0">
              <a:lnSpc>
                <a:spcPct val="100000"/>
              </a:lnSpc>
              <a:spcBef>
                <a:spcPts val="600"/>
              </a:spcBef>
              <a:spcAft>
                <a:spcPts val="0"/>
              </a:spcAft>
              <a:buNone/>
            </a:pPr>
            <a:endParaRPr lang="en-US" sz="1100" dirty="0"/>
          </a:p>
          <a:p>
            <a:pPr marL="457200" marR="0" lvl="0" indent="-400050" algn="l" rtl="0">
              <a:lnSpc>
                <a:spcPct val="100000"/>
              </a:lnSpc>
              <a:spcBef>
                <a:spcPts val="600"/>
              </a:spcBef>
              <a:spcAft>
                <a:spcPts val="0"/>
              </a:spcAft>
              <a:buSzPts val="2700"/>
              <a:buChar char="●"/>
            </a:pPr>
            <a:r>
              <a:rPr lang="en-US" sz="1200" b="1" dirty="0"/>
              <a:t>Analyze</a:t>
            </a:r>
            <a:r>
              <a:rPr lang="en-US" sz="1100" dirty="0"/>
              <a:t> the delivery efficiencies  of these algorithms to determine their effectiveness for SDPC delivery</a:t>
            </a:r>
          </a:p>
        </p:txBody>
      </p:sp>
    </p:spTree>
    <p:extLst>
      <p:ext uri="{BB962C8B-B14F-4D97-AF65-F5344CB8AC3E}">
        <p14:creationId xmlns:p14="http://schemas.microsoft.com/office/powerpoint/2010/main" val="3183293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3778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9765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total cost associated with satisfying an order is represented by a modified form of this equation.</a:t>
            </a:r>
            <a:endParaRPr dirty="0"/>
          </a:p>
        </p:txBody>
      </p:sp>
    </p:spTree>
    <p:extLst>
      <p:ext uri="{BB962C8B-B14F-4D97-AF65-F5344CB8AC3E}">
        <p14:creationId xmlns:p14="http://schemas.microsoft.com/office/powerpoint/2010/main" val="2287394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d23f55796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d23f557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major approaches we examined are traditional decision making (control) algorithms, and reinforcement learning ones</a:t>
            </a:r>
            <a:endParaRPr/>
          </a:p>
          <a:p>
            <a:pPr marL="0" lvl="0" indent="0" algn="l" rtl="0">
              <a:spcBef>
                <a:spcPts val="0"/>
              </a:spcBef>
              <a:spcAft>
                <a:spcPts val="0"/>
              </a:spcAft>
              <a:buNone/>
            </a:pPr>
            <a:endParaRPr/>
          </a:p>
          <a:p>
            <a:pPr marL="0" lvl="0" indent="0" algn="l" rtl="0">
              <a:spcBef>
                <a:spcPts val="0"/>
              </a:spcBef>
              <a:spcAft>
                <a:spcPts val="0"/>
              </a:spcAft>
              <a:buNone/>
            </a:pPr>
            <a:r>
              <a:rPr lang="en"/>
              <a:t>Traditional algorithms use a static control policy to make decisions; these are usually generated from existing data and can be inefficient on large networks or new areas</a:t>
            </a:r>
            <a:endParaRPr/>
          </a:p>
          <a:p>
            <a:pPr marL="0" lvl="0" indent="0" algn="l" rtl="0">
              <a:spcBef>
                <a:spcPts val="0"/>
              </a:spcBef>
              <a:spcAft>
                <a:spcPts val="0"/>
              </a:spcAft>
              <a:buNone/>
            </a:pPr>
            <a:endParaRPr/>
          </a:p>
          <a:p>
            <a:pPr marL="0" lvl="0" indent="0" algn="l" rtl="0">
              <a:spcBef>
                <a:spcPts val="0"/>
              </a:spcBef>
              <a:spcAft>
                <a:spcPts val="0"/>
              </a:spcAft>
              <a:buNone/>
            </a:pPr>
            <a:r>
              <a:rPr lang="en"/>
              <a:t>RL is a more adaptable approach to control algorithms. Here the program “learns” from its mistakes and constantly improves its predictions for the particular system. However, little RL research has been done for routing problems like SDPCs, and those that has only focuses on individual cars.</a:t>
            </a:r>
            <a:endParaRPr/>
          </a:p>
          <a:p>
            <a:pPr marL="0" lvl="0" indent="0" algn="l" rtl="0">
              <a:spcBef>
                <a:spcPts val="0"/>
              </a:spcBef>
              <a:spcAft>
                <a:spcPts val="0"/>
              </a:spcAft>
              <a:buNone/>
            </a:pPr>
            <a:endParaRPr/>
          </a:p>
          <a:p>
            <a:pPr marL="0" lvl="0" indent="0" algn="l" rtl="0">
              <a:spcBef>
                <a:spcPts val="0"/>
              </a:spcBef>
              <a:spcAft>
                <a:spcPts val="0"/>
              </a:spcAft>
              <a:buNone/>
            </a:pPr>
            <a:r>
              <a:rPr lang="en"/>
              <a:t>Finally, to our knowledge no routing solutions have been posed that factor in the SDPC constraint of bake time per order</a:t>
            </a:r>
            <a:endParaRPr/>
          </a:p>
        </p:txBody>
      </p:sp>
    </p:spTree>
    <p:extLst>
      <p:ext uri="{BB962C8B-B14F-4D97-AF65-F5344CB8AC3E}">
        <p14:creationId xmlns:p14="http://schemas.microsoft.com/office/powerpoint/2010/main" val="1286630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car decides a target, it will move to that location along the edges.</a:t>
            </a:r>
            <a:endParaRPr dirty="0"/>
          </a:p>
        </p:txBody>
      </p:sp>
    </p:spTree>
    <p:extLst>
      <p:ext uri="{BB962C8B-B14F-4D97-AF65-F5344CB8AC3E}">
        <p14:creationId xmlns:p14="http://schemas.microsoft.com/office/powerpoint/2010/main" val="2184978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car decides a target, it will move to that location along the edges.</a:t>
            </a:r>
            <a:endParaRPr dirty="0"/>
          </a:p>
        </p:txBody>
      </p:sp>
    </p:spTree>
    <p:extLst>
      <p:ext uri="{BB962C8B-B14F-4D97-AF65-F5344CB8AC3E}">
        <p14:creationId xmlns:p14="http://schemas.microsoft.com/office/powerpoint/2010/main" val="3962831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1170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8193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Fully autonomous vehicles have become an increasingly popular item of both public and scientific attention, with major companies like Tesla, Chrysler, and Alphabet involved.</a:t>
            </a:r>
            <a:endParaRPr dirty="0"/>
          </a:p>
          <a:p>
            <a:pPr marL="457200" lvl="0" indent="-317500" algn="l" rtl="0">
              <a:spcBef>
                <a:spcPts val="0"/>
              </a:spcBef>
              <a:spcAft>
                <a:spcPts val="0"/>
              </a:spcAft>
              <a:buSzPts val="1400"/>
              <a:buChar char="-"/>
            </a:pPr>
            <a:r>
              <a:rPr lang="en" dirty="0"/>
              <a:t>Within this broader field, networks of autonomous delivery cars are a fascinating new field. With companies such as Walmart, Kroger, GM, and Doordash getting involved, self-driving delivery fleets are likely to become more prevalent in the near future.</a:t>
            </a:r>
            <a:endParaRPr dirty="0"/>
          </a:p>
          <a:p>
            <a:pPr marL="457200" lvl="0" indent="-317500" algn="l" rtl="0">
              <a:spcBef>
                <a:spcPts val="0"/>
              </a:spcBef>
              <a:spcAft>
                <a:spcPts val="0"/>
              </a:spcAft>
              <a:buSzPts val="1400"/>
              <a:buChar char="-"/>
            </a:pPr>
            <a:r>
              <a:rPr lang="en" dirty="0"/>
              <a:t>While the creation and programming of an individual self-driving car has been extensively researched to put them on the road, there is much less literature on the mechanics of controlling a delivery </a:t>
            </a:r>
            <a:r>
              <a:rPr lang="en" i="1" dirty="0"/>
              <a:t>fleet</a:t>
            </a:r>
            <a:r>
              <a:rPr lang="en"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3675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car decides a target, it will move to that location along the edges.</a:t>
            </a:r>
            <a:endParaRPr dirty="0"/>
          </a:p>
        </p:txBody>
      </p:sp>
    </p:spTree>
    <p:extLst>
      <p:ext uri="{BB962C8B-B14F-4D97-AF65-F5344CB8AC3E}">
        <p14:creationId xmlns:p14="http://schemas.microsoft.com/office/powerpoint/2010/main" val="2738811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car decides a target, it will move to that location along the edges.</a:t>
            </a:r>
            <a:endParaRPr dirty="0"/>
          </a:p>
        </p:txBody>
      </p:sp>
    </p:spTree>
    <p:extLst>
      <p:ext uri="{BB962C8B-B14F-4D97-AF65-F5344CB8AC3E}">
        <p14:creationId xmlns:p14="http://schemas.microsoft.com/office/powerpoint/2010/main" val="2102771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car decides a target, it will move to that location along the edges.</a:t>
            </a:r>
            <a:endParaRPr dirty="0"/>
          </a:p>
        </p:txBody>
      </p:sp>
    </p:spTree>
    <p:extLst>
      <p:ext uri="{BB962C8B-B14F-4D97-AF65-F5344CB8AC3E}">
        <p14:creationId xmlns:p14="http://schemas.microsoft.com/office/powerpoint/2010/main" val="549499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car decides a target, it will move to that location along the edges.</a:t>
            </a:r>
            <a:endParaRPr dirty="0"/>
          </a:p>
        </p:txBody>
      </p:sp>
    </p:spTree>
    <p:extLst>
      <p:ext uri="{BB962C8B-B14F-4D97-AF65-F5344CB8AC3E}">
        <p14:creationId xmlns:p14="http://schemas.microsoft.com/office/powerpoint/2010/main" val="1134257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car decides a target, it will move to that location along the edges.</a:t>
            </a:r>
            <a:endParaRPr dirty="0"/>
          </a:p>
        </p:txBody>
      </p:sp>
    </p:spTree>
    <p:extLst>
      <p:ext uri="{BB962C8B-B14F-4D97-AF65-F5344CB8AC3E}">
        <p14:creationId xmlns:p14="http://schemas.microsoft.com/office/powerpoint/2010/main" val="155384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the car decides a target, it will move to that location along the edges.</a:t>
            </a:r>
            <a:endParaRPr dirty="0"/>
          </a:p>
        </p:txBody>
      </p:sp>
    </p:spTree>
    <p:extLst>
      <p:ext uri="{BB962C8B-B14F-4D97-AF65-F5344CB8AC3E}">
        <p14:creationId xmlns:p14="http://schemas.microsoft.com/office/powerpoint/2010/main" val="498350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d23f55796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d23f557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I’d like to thank Dr. Lina Kim, Dr. Michael Hughes, and ASM Iftekhar for </a:t>
            </a:r>
            <a:endParaRPr dirty="0"/>
          </a:p>
        </p:txBody>
      </p:sp>
    </p:spTree>
    <p:extLst>
      <p:ext uri="{BB962C8B-B14F-4D97-AF65-F5344CB8AC3E}">
        <p14:creationId xmlns:p14="http://schemas.microsoft.com/office/powerpoint/2010/main" val="659100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d23f55796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d23f557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I’d like to thank Dr. Lina Kim, Dr. Michael Hughes, and ASM Iftekhar for </a:t>
            </a:r>
            <a:endParaRPr dirty="0"/>
          </a:p>
        </p:txBody>
      </p:sp>
    </p:spTree>
    <p:extLst>
      <p:ext uri="{BB962C8B-B14F-4D97-AF65-F5344CB8AC3E}">
        <p14:creationId xmlns:p14="http://schemas.microsoft.com/office/powerpoint/2010/main" val="2696193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d23f5579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d23f557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48455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d23f5579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d23f557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1445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d064bad73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d064bad7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74650" algn="l" rtl="0">
              <a:spcBef>
                <a:spcPts val="600"/>
              </a:spcBef>
              <a:spcAft>
                <a:spcPts val="0"/>
              </a:spcAft>
              <a:buSzPts val="2300"/>
              <a:buChar char="●"/>
            </a:pPr>
            <a:r>
              <a:rPr lang="en-US" sz="2000" dirty="0">
                <a:solidFill>
                  <a:srgbClr val="3A81BA"/>
                </a:solidFill>
              </a:rPr>
              <a:t>US: $9.8B spent on pizza delivery in 2018</a:t>
            </a:r>
            <a:r>
              <a:rPr lang="en-US" sz="2000" baseline="30000" dirty="0">
                <a:solidFill>
                  <a:srgbClr val="3A81BA"/>
                </a:solidFill>
              </a:rPr>
              <a:t>1</a:t>
            </a:r>
          </a:p>
          <a:p>
            <a:pPr marL="0" lvl="0" indent="0" algn="l" rtl="0">
              <a:spcBef>
                <a:spcPts val="600"/>
              </a:spcBef>
              <a:spcAft>
                <a:spcPts val="0"/>
              </a:spcAft>
              <a:buNone/>
            </a:pPr>
            <a:endParaRPr lang="en-US" sz="2000" dirty="0">
              <a:solidFill>
                <a:srgbClr val="3A81BA"/>
              </a:solidFill>
            </a:endParaRPr>
          </a:p>
          <a:p>
            <a:pPr marL="457200" lvl="0" indent="-374650" algn="l" rtl="0">
              <a:spcBef>
                <a:spcPts val="600"/>
              </a:spcBef>
              <a:spcAft>
                <a:spcPts val="0"/>
              </a:spcAft>
              <a:buSzPts val="2300"/>
              <a:buChar char="●"/>
            </a:pPr>
            <a:r>
              <a:rPr lang="en-US" sz="2000" dirty="0">
                <a:solidFill>
                  <a:srgbClr val="3A81BA"/>
                </a:solidFill>
              </a:rPr>
              <a:t>Major chains are looking for a way to</a:t>
            </a:r>
            <a:r>
              <a:rPr lang="en-US" sz="2000" b="1" dirty="0">
                <a:solidFill>
                  <a:srgbClr val="3A81BA"/>
                </a:solidFill>
              </a:rPr>
              <a:t> increase profits</a:t>
            </a:r>
          </a:p>
          <a:p>
            <a:pPr marL="342900" indent="-342900">
              <a:buFont typeface="Arial" panose="020B0604020202020204" pitchFamily="34" charset="0"/>
              <a:buChar char="•"/>
            </a:pPr>
            <a:r>
              <a:rPr lang="en-US" sz="2000" b="1" dirty="0">
                <a:solidFill>
                  <a:srgbClr val="3A81BA"/>
                </a:solidFill>
              </a:rPr>
              <a:t>Self-Driving Pizza Car: SDPC</a:t>
            </a:r>
          </a:p>
          <a:p>
            <a:pPr marL="457200" marR="0" lvl="0" indent="-374650" algn="l" rtl="0">
              <a:lnSpc>
                <a:spcPct val="100000"/>
              </a:lnSpc>
              <a:spcBef>
                <a:spcPts val="600"/>
              </a:spcBef>
              <a:spcAft>
                <a:spcPts val="0"/>
              </a:spcAft>
              <a:buClr>
                <a:srgbClr val="677480"/>
              </a:buClr>
              <a:buSzPts val="2300"/>
              <a:buFont typeface="Lato"/>
              <a:buChar char="●"/>
            </a:pPr>
            <a:r>
              <a:rPr lang="en-US" sz="2000" dirty="0">
                <a:solidFill>
                  <a:srgbClr val="3A81BA"/>
                </a:solidFill>
              </a:rPr>
              <a:t>Many factors at play</a:t>
            </a:r>
          </a:p>
          <a:p>
            <a:pPr marL="914400" marR="0" lvl="1" indent="-374650" algn="l" rtl="0">
              <a:lnSpc>
                <a:spcPct val="100000"/>
              </a:lnSpc>
              <a:spcBef>
                <a:spcPts val="0"/>
              </a:spcBef>
              <a:spcAft>
                <a:spcPts val="0"/>
              </a:spcAft>
              <a:buClr>
                <a:srgbClr val="677480"/>
              </a:buClr>
              <a:buSzPts val="2300"/>
              <a:buFont typeface="Lato"/>
              <a:buChar char="○"/>
            </a:pPr>
            <a:r>
              <a:rPr lang="en-US" sz="2000" dirty="0">
                <a:solidFill>
                  <a:srgbClr val="3A81BA"/>
                </a:solidFill>
              </a:rPr>
              <a:t>Wait time, distance, order price, bake time…</a:t>
            </a:r>
          </a:p>
          <a:p>
            <a:pPr marL="0" marR="0" lvl="0" indent="0" algn="l" rtl="0">
              <a:lnSpc>
                <a:spcPct val="100000"/>
              </a:lnSpc>
              <a:spcBef>
                <a:spcPts val="600"/>
              </a:spcBef>
              <a:spcAft>
                <a:spcPts val="0"/>
              </a:spcAft>
              <a:buNone/>
            </a:pPr>
            <a:endParaRPr lang="en-US" sz="2000" dirty="0">
              <a:solidFill>
                <a:srgbClr val="3A81BA"/>
              </a:solidFill>
            </a:endParaRPr>
          </a:p>
          <a:p>
            <a:pPr marL="457200" marR="0" lvl="0" indent="-374650" algn="l" rtl="0">
              <a:lnSpc>
                <a:spcPct val="100000"/>
              </a:lnSpc>
              <a:spcBef>
                <a:spcPts val="600"/>
              </a:spcBef>
              <a:spcAft>
                <a:spcPts val="0"/>
              </a:spcAft>
              <a:buSzPts val="2300"/>
              <a:buChar char="●"/>
            </a:pPr>
            <a:r>
              <a:rPr lang="en-US" sz="2000" dirty="0">
                <a:solidFill>
                  <a:srgbClr val="3A81BA"/>
                </a:solidFill>
              </a:rPr>
              <a:t>Impacts in perishable good delivery, ride-sharing, and processor design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d064bad73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d064bad7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74650" algn="l" rtl="0">
              <a:spcBef>
                <a:spcPts val="600"/>
              </a:spcBef>
              <a:spcAft>
                <a:spcPts val="0"/>
              </a:spcAft>
              <a:buSzPts val="2300"/>
              <a:buChar char="●"/>
            </a:pPr>
            <a:r>
              <a:rPr lang="en-US" sz="2000" dirty="0">
                <a:solidFill>
                  <a:srgbClr val="3A81BA"/>
                </a:solidFill>
              </a:rPr>
              <a:t>US: $9.8B spent on pizza delivery in 2018</a:t>
            </a:r>
            <a:r>
              <a:rPr lang="en-US" sz="2000" baseline="30000" dirty="0">
                <a:solidFill>
                  <a:srgbClr val="3A81BA"/>
                </a:solidFill>
              </a:rPr>
              <a:t>1</a:t>
            </a:r>
          </a:p>
          <a:p>
            <a:pPr marL="0" lvl="0" indent="0" algn="l" rtl="0">
              <a:spcBef>
                <a:spcPts val="600"/>
              </a:spcBef>
              <a:spcAft>
                <a:spcPts val="0"/>
              </a:spcAft>
              <a:buNone/>
            </a:pPr>
            <a:endParaRPr lang="en-US" sz="2000" dirty="0">
              <a:solidFill>
                <a:srgbClr val="3A81BA"/>
              </a:solidFill>
            </a:endParaRPr>
          </a:p>
          <a:p>
            <a:pPr marL="457200" lvl="0" indent="-374650" algn="l" rtl="0">
              <a:spcBef>
                <a:spcPts val="600"/>
              </a:spcBef>
              <a:spcAft>
                <a:spcPts val="0"/>
              </a:spcAft>
              <a:buSzPts val="2300"/>
              <a:buChar char="●"/>
            </a:pPr>
            <a:r>
              <a:rPr lang="en-US" sz="2000" dirty="0">
                <a:solidFill>
                  <a:srgbClr val="3A81BA"/>
                </a:solidFill>
              </a:rPr>
              <a:t>Major chains are looking for a way to</a:t>
            </a:r>
            <a:r>
              <a:rPr lang="en-US" sz="2000" b="1" dirty="0">
                <a:solidFill>
                  <a:srgbClr val="3A81BA"/>
                </a:solidFill>
              </a:rPr>
              <a:t> increase profits</a:t>
            </a:r>
          </a:p>
          <a:p>
            <a:pPr marL="342900" indent="-342900">
              <a:buFont typeface="Arial" panose="020B0604020202020204" pitchFamily="34" charset="0"/>
              <a:buChar char="•"/>
            </a:pPr>
            <a:r>
              <a:rPr lang="en-US" sz="2000" b="1" dirty="0">
                <a:solidFill>
                  <a:srgbClr val="3A81BA"/>
                </a:solidFill>
              </a:rPr>
              <a:t>Self-Driving Pizza Car: SDPC</a:t>
            </a:r>
          </a:p>
          <a:p>
            <a:pPr marL="457200" marR="0" lvl="0" indent="-374650" algn="l" rtl="0">
              <a:lnSpc>
                <a:spcPct val="100000"/>
              </a:lnSpc>
              <a:spcBef>
                <a:spcPts val="600"/>
              </a:spcBef>
              <a:spcAft>
                <a:spcPts val="0"/>
              </a:spcAft>
              <a:buClr>
                <a:srgbClr val="677480"/>
              </a:buClr>
              <a:buSzPts val="2300"/>
              <a:buFont typeface="Lato"/>
              <a:buChar char="●"/>
            </a:pPr>
            <a:r>
              <a:rPr lang="en-US" sz="2000" dirty="0">
                <a:solidFill>
                  <a:srgbClr val="3A81BA"/>
                </a:solidFill>
              </a:rPr>
              <a:t>Many factors at play</a:t>
            </a:r>
          </a:p>
          <a:p>
            <a:pPr marL="914400" marR="0" lvl="1" indent="-374650" algn="l" rtl="0">
              <a:lnSpc>
                <a:spcPct val="100000"/>
              </a:lnSpc>
              <a:spcBef>
                <a:spcPts val="0"/>
              </a:spcBef>
              <a:spcAft>
                <a:spcPts val="0"/>
              </a:spcAft>
              <a:buClr>
                <a:srgbClr val="677480"/>
              </a:buClr>
              <a:buSzPts val="2300"/>
              <a:buFont typeface="Lato"/>
              <a:buChar char="○"/>
            </a:pPr>
            <a:r>
              <a:rPr lang="en-US" sz="2000" dirty="0">
                <a:solidFill>
                  <a:srgbClr val="3A81BA"/>
                </a:solidFill>
              </a:rPr>
              <a:t>Wait time, distance, order price, bake time…</a:t>
            </a:r>
          </a:p>
          <a:p>
            <a:pPr marL="0" marR="0" lvl="0" indent="0" algn="l" rtl="0">
              <a:lnSpc>
                <a:spcPct val="100000"/>
              </a:lnSpc>
              <a:spcBef>
                <a:spcPts val="600"/>
              </a:spcBef>
              <a:spcAft>
                <a:spcPts val="0"/>
              </a:spcAft>
              <a:buNone/>
            </a:pPr>
            <a:endParaRPr lang="en-US" sz="2000" dirty="0">
              <a:solidFill>
                <a:srgbClr val="3A81BA"/>
              </a:solidFill>
            </a:endParaRPr>
          </a:p>
          <a:p>
            <a:pPr marL="457200" marR="0" lvl="0" indent="-374650" algn="l" rtl="0">
              <a:lnSpc>
                <a:spcPct val="100000"/>
              </a:lnSpc>
              <a:spcBef>
                <a:spcPts val="600"/>
              </a:spcBef>
              <a:spcAft>
                <a:spcPts val="0"/>
              </a:spcAft>
              <a:buSzPts val="2300"/>
              <a:buChar char="●"/>
            </a:pPr>
            <a:r>
              <a:rPr lang="en-US" sz="2000" dirty="0">
                <a:solidFill>
                  <a:srgbClr val="3A81BA"/>
                </a:solidFill>
              </a:rPr>
              <a:t>Impacts in perishable good delivery, ride-sharing, and processor design </a:t>
            </a:r>
          </a:p>
        </p:txBody>
      </p:sp>
    </p:spTree>
    <p:extLst>
      <p:ext uri="{BB962C8B-B14F-4D97-AF65-F5344CB8AC3E}">
        <p14:creationId xmlns:p14="http://schemas.microsoft.com/office/powerpoint/2010/main" val="1065333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d064bad73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d064bad7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74650" algn="l" rtl="0">
              <a:spcBef>
                <a:spcPts val="600"/>
              </a:spcBef>
              <a:spcAft>
                <a:spcPts val="0"/>
              </a:spcAft>
              <a:buSzPts val="2300"/>
              <a:buChar char="●"/>
            </a:pPr>
            <a:r>
              <a:rPr lang="en-US" sz="2000" dirty="0">
                <a:solidFill>
                  <a:srgbClr val="3A81BA"/>
                </a:solidFill>
              </a:rPr>
              <a:t>US: $9.8B spent on pizza delivery in 2018</a:t>
            </a:r>
            <a:r>
              <a:rPr lang="en-US" sz="2000" baseline="30000" dirty="0">
                <a:solidFill>
                  <a:srgbClr val="3A81BA"/>
                </a:solidFill>
              </a:rPr>
              <a:t>1</a:t>
            </a:r>
          </a:p>
          <a:p>
            <a:pPr marL="0" lvl="0" indent="0" algn="l" rtl="0">
              <a:spcBef>
                <a:spcPts val="600"/>
              </a:spcBef>
              <a:spcAft>
                <a:spcPts val="0"/>
              </a:spcAft>
              <a:buNone/>
            </a:pPr>
            <a:endParaRPr lang="en-US" sz="2000" dirty="0">
              <a:solidFill>
                <a:srgbClr val="3A81BA"/>
              </a:solidFill>
            </a:endParaRPr>
          </a:p>
          <a:p>
            <a:pPr marL="457200" lvl="0" indent="-374650" algn="l" rtl="0">
              <a:spcBef>
                <a:spcPts val="600"/>
              </a:spcBef>
              <a:spcAft>
                <a:spcPts val="0"/>
              </a:spcAft>
              <a:buSzPts val="2300"/>
              <a:buChar char="●"/>
            </a:pPr>
            <a:r>
              <a:rPr lang="en-US" sz="2000" dirty="0">
                <a:solidFill>
                  <a:srgbClr val="3A81BA"/>
                </a:solidFill>
              </a:rPr>
              <a:t>Major chains are looking for a way to</a:t>
            </a:r>
            <a:r>
              <a:rPr lang="en-US" sz="2000" b="1" dirty="0">
                <a:solidFill>
                  <a:srgbClr val="3A81BA"/>
                </a:solidFill>
              </a:rPr>
              <a:t> increase profits</a:t>
            </a:r>
          </a:p>
          <a:p>
            <a:pPr marL="342900" indent="-342900">
              <a:buFont typeface="Arial" panose="020B0604020202020204" pitchFamily="34" charset="0"/>
              <a:buChar char="•"/>
            </a:pPr>
            <a:r>
              <a:rPr lang="en-US" sz="2000" b="1" dirty="0">
                <a:solidFill>
                  <a:srgbClr val="3A81BA"/>
                </a:solidFill>
              </a:rPr>
              <a:t>Self-Driving Pizza Car: SDPC</a:t>
            </a:r>
          </a:p>
          <a:p>
            <a:pPr marL="457200" marR="0" lvl="0" indent="-374650" algn="l" rtl="0">
              <a:lnSpc>
                <a:spcPct val="100000"/>
              </a:lnSpc>
              <a:spcBef>
                <a:spcPts val="600"/>
              </a:spcBef>
              <a:spcAft>
                <a:spcPts val="0"/>
              </a:spcAft>
              <a:buClr>
                <a:srgbClr val="677480"/>
              </a:buClr>
              <a:buSzPts val="2300"/>
              <a:buFont typeface="Lato"/>
              <a:buChar char="●"/>
            </a:pPr>
            <a:r>
              <a:rPr lang="en-US" sz="2000" dirty="0">
                <a:solidFill>
                  <a:srgbClr val="3A81BA"/>
                </a:solidFill>
              </a:rPr>
              <a:t>Many factors at play</a:t>
            </a:r>
          </a:p>
          <a:p>
            <a:pPr marL="914400" marR="0" lvl="1" indent="-374650" algn="l" rtl="0">
              <a:lnSpc>
                <a:spcPct val="100000"/>
              </a:lnSpc>
              <a:spcBef>
                <a:spcPts val="0"/>
              </a:spcBef>
              <a:spcAft>
                <a:spcPts val="0"/>
              </a:spcAft>
              <a:buClr>
                <a:srgbClr val="677480"/>
              </a:buClr>
              <a:buSzPts val="2300"/>
              <a:buFont typeface="Lato"/>
              <a:buChar char="○"/>
            </a:pPr>
            <a:r>
              <a:rPr lang="en-US" sz="2000" dirty="0">
                <a:solidFill>
                  <a:srgbClr val="3A81BA"/>
                </a:solidFill>
              </a:rPr>
              <a:t>Wait time, distance, order price, bake time…</a:t>
            </a:r>
          </a:p>
          <a:p>
            <a:pPr marL="0" marR="0" lvl="0" indent="0" algn="l" rtl="0">
              <a:lnSpc>
                <a:spcPct val="100000"/>
              </a:lnSpc>
              <a:spcBef>
                <a:spcPts val="600"/>
              </a:spcBef>
              <a:spcAft>
                <a:spcPts val="0"/>
              </a:spcAft>
              <a:buNone/>
            </a:pPr>
            <a:endParaRPr lang="en-US" sz="2000" dirty="0">
              <a:solidFill>
                <a:srgbClr val="3A81BA"/>
              </a:solidFill>
            </a:endParaRPr>
          </a:p>
          <a:p>
            <a:pPr marL="457200" marR="0" lvl="0" indent="-374650" algn="l" rtl="0">
              <a:lnSpc>
                <a:spcPct val="100000"/>
              </a:lnSpc>
              <a:spcBef>
                <a:spcPts val="600"/>
              </a:spcBef>
              <a:spcAft>
                <a:spcPts val="0"/>
              </a:spcAft>
              <a:buSzPts val="2300"/>
              <a:buChar char="●"/>
            </a:pPr>
            <a:r>
              <a:rPr lang="en-US" sz="2000" dirty="0">
                <a:solidFill>
                  <a:srgbClr val="3A81BA"/>
                </a:solidFill>
              </a:rPr>
              <a:t>Impacts in perishable good delivery, ride-sharing, and processor design </a:t>
            </a:r>
          </a:p>
        </p:txBody>
      </p:sp>
    </p:spTree>
    <p:extLst>
      <p:ext uri="{BB962C8B-B14F-4D97-AF65-F5344CB8AC3E}">
        <p14:creationId xmlns:p14="http://schemas.microsoft.com/office/powerpoint/2010/main" val="63393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indent="-400050">
              <a:buSzPts val="2700"/>
              <a:buFont typeface="Lato"/>
              <a:buChar char="●"/>
            </a:pPr>
            <a:r>
              <a:rPr lang="en-US" sz="1200" b="1" dirty="0">
                <a:solidFill>
                  <a:schemeClr val="bg1"/>
                </a:solidFill>
              </a:rPr>
              <a:t>Model</a:t>
            </a:r>
            <a:r>
              <a:rPr lang="en-US" sz="1200" b="1" dirty="0"/>
              <a:t> </a:t>
            </a:r>
            <a:r>
              <a:rPr lang="en-US" sz="1100" dirty="0"/>
              <a:t> an environment to simulate a network with an SDPC.</a:t>
            </a:r>
          </a:p>
          <a:p>
            <a:pPr marL="0" marR="0" lvl="0" indent="0" algn="l" rtl="0">
              <a:lnSpc>
                <a:spcPct val="100000"/>
              </a:lnSpc>
              <a:spcBef>
                <a:spcPts val="600"/>
              </a:spcBef>
              <a:spcAft>
                <a:spcPts val="0"/>
              </a:spcAft>
              <a:buNone/>
            </a:pPr>
            <a:endParaRPr lang="en-US" sz="1100" dirty="0"/>
          </a:p>
          <a:p>
            <a:pPr marL="457200" marR="0" lvl="0" indent="-412750" algn="l" rtl="0">
              <a:lnSpc>
                <a:spcPct val="100000"/>
              </a:lnSpc>
              <a:spcBef>
                <a:spcPts val="600"/>
              </a:spcBef>
              <a:spcAft>
                <a:spcPts val="0"/>
              </a:spcAft>
              <a:buSzPts val="2900"/>
              <a:buChar char="●"/>
            </a:pPr>
            <a:r>
              <a:rPr lang="en-US" sz="1200" b="1" dirty="0">
                <a:solidFill>
                  <a:schemeClr val="bg2"/>
                </a:solidFill>
              </a:rPr>
              <a:t>Develop</a:t>
            </a:r>
            <a:r>
              <a:rPr lang="en-US" sz="1200" dirty="0">
                <a:solidFill>
                  <a:schemeClr val="bg2"/>
                </a:solidFill>
              </a:rPr>
              <a:t> Greedy and </a:t>
            </a:r>
            <a:r>
              <a:rPr lang="en-US" sz="1100" dirty="0"/>
              <a:t>TD control algorithms for a variety of parameters</a:t>
            </a:r>
          </a:p>
          <a:p>
            <a:pPr marL="0" marR="0" lvl="0" indent="0" algn="l" rtl="0">
              <a:lnSpc>
                <a:spcPct val="100000"/>
              </a:lnSpc>
              <a:spcBef>
                <a:spcPts val="600"/>
              </a:spcBef>
              <a:spcAft>
                <a:spcPts val="0"/>
              </a:spcAft>
              <a:buNone/>
            </a:pPr>
            <a:endParaRPr lang="en-US" sz="1100" dirty="0"/>
          </a:p>
          <a:p>
            <a:pPr marL="457200" marR="0" lvl="0" indent="-400050" algn="l" rtl="0">
              <a:lnSpc>
                <a:spcPct val="100000"/>
              </a:lnSpc>
              <a:spcBef>
                <a:spcPts val="600"/>
              </a:spcBef>
              <a:spcAft>
                <a:spcPts val="0"/>
              </a:spcAft>
              <a:buSzPts val="2700"/>
              <a:buChar char="●"/>
            </a:pPr>
            <a:r>
              <a:rPr lang="en-US" sz="1200" b="1" dirty="0"/>
              <a:t>Analyze</a:t>
            </a:r>
            <a:r>
              <a:rPr lang="en-US" sz="1100" dirty="0"/>
              <a:t> the delivery efficiencies  of these algorithms to determine their effectiveness for SDPC delivery</a:t>
            </a:r>
          </a:p>
        </p:txBody>
      </p:sp>
    </p:spTree>
    <p:extLst>
      <p:ext uri="{BB962C8B-B14F-4D97-AF65-F5344CB8AC3E}">
        <p14:creationId xmlns:p14="http://schemas.microsoft.com/office/powerpoint/2010/main" val="562456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d064bad7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d064bad7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indent="-400050">
              <a:buSzPts val="2700"/>
              <a:buFont typeface="Lato"/>
              <a:buChar char="●"/>
            </a:pPr>
            <a:r>
              <a:rPr lang="en-US" sz="1200" b="1" dirty="0">
                <a:solidFill>
                  <a:schemeClr val="bg1"/>
                </a:solidFill>
              </a:rPr>
              <a:t>Model</a:t>
            </a:r>
            <a:r>
              <a:rPr lang="en-US" sz="1200" b="1" dirty="0"/>
              <a:t> </a:t>
            </a:r>
            <a:r>
              <a:rPr lang="en-US" sz="1100" dirty="0"/>
              <a:t> an environment to simulate a network with an SDPC.</a:t>
            </a:r>
          </a:p>
          <a:p>
            <a:pPr marL="0" marR="0" lvl="0" indent="0" algn="l" rtl="0">
              <a:lnSpc>
                <a:spcPct val="100000"/>
              </a:lnSpc>
              <a:spcBef>
                <a:spcPts val="600"/>
              </a:spcBef>
              <a:spcAft>
                <a:spcPts val="0"/>
              </a:spcAft>
              <a:buNone/>
            </a:pPr>
            <a:endParaRPr lang="en-US" sz="1100" dirty="0"/>
          </a:p>
          <a:p>
            <a:pPr marL="457200" marR="0" lvl="0" indent="-412750" algn="l" rtl="0">
              <a:lnSpc>
                <a:spcPct val="100000"/>
              </a:lnSpc>
              <a:spcBef>
                <a:spcPts val="600"/>
              </a:spcBef>
              <a:spcAft>
                <a:spcPts val="0"/>
              </a:spcAft>
              <a:buSzPts val="2900"/>
              <a:buChar char="●"/>
            </a:pPr>
            <a:r>
              <a:rPr lang="en-US" sz="1200" b="1" dirty="0">
                <a:solidFill>
                  <a:schemeClr val="bg2"/>
                </a:solidFill>
              </a:rPr>
              <a:t>Develop</a:t>
            </a:r>
            <a:r>
              <a:rPr lang="en-US" sz="1200" dirty="0">
                <a:solidFill>
                  <a:schemeClr val="bg2"/>
                </a:solidFill>
              </a:rPr>
              <a:t> Greedy and </a:t>
            </a:r>
            <a:r>
              <a:rPr lang="en-US" sz="1100" dirty="0"/>
              <a:t>TD control algorithms for a variety of parameters</a:t>
            </a:r>
          </a:p>
          <a:p>
            <a:pPr marL="0" marR="0" lvl="0" indent="0" algn="l" rtl="0">
              <a:lnSpc>
                <a:spcPct val="100000"/>
              </a:lnSpc>
              <a:spcBef>
                <a:spcPts val="600"/>
              </a:spcBef>
              <a:spcAft>
                <a:spcPts val="0"/>
              </a:spcAft>
              <a:buNone/>
            </a:pPr>
            <a:endParaRPr lang="en-US" sz="1100" dirty="0"/>
          </a:p>
          <a:p>
            <a:pPr marL="457200" marR="0" lvl="0" indent="-400050" algn="l" rtl="0">
              <a:lnSpc>
                <a:spcPct val="100000"/>
              </a:lnSpc>
              <a:spcBef>
                <a:spcPts val="600"/>
              </a:spcBef>
              <a:spcAft>
                <a:spcPts val="0"/>
              </a:spcAft>
              <a:buSzPts val="2700"/>
              <a:buChar char="●"/>
            </a:pPr>
            <a:r>
              <a:rPr lang="en-US" sz="1200" b="1" dirty="0"/>
              <a:t>Analyze</a:t>
            </a:r>
            <a:r>
              <a:rPr lang="en-US" sz="1100" dirty="0"/>
              <a:t> the delivery efficiencies  of these algorithms to determine their effectiveness for SDPC delivery</a:t>
            </a:r>
          </a:p>
        </p:txBody>
      </p:sp>
    </p:spTree>
    <p:extLst>
      <p:ext uri="{BB962C8B-B14F-4D97-AF65-F5344CB8AC3E}">
        <p14:creationId xmlns:p14="http://schemas.microsoft.com/office/powerpoint/2010/main" val="3369909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1425" y="3785246"/>
            <a:ext cx="5216700" cy="1546500"/>
          </a:xfrm>
          <a:prstGeom prst="rect">
            <a:avLst/>
          </a:prstGeom>
        </p:spPr>
        <p:txBody>
          <a:bodyPr spcFirstLastPara="1" wrap="square" lIns="91425" tIns="91425" rIns="91425" bIns="91425" anchor="t" anchorCtr="0">
            <a:noAutofit/>
          </a:bodyPr>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Google Shape;11;p2"/>
          <p:cNvSpPr/>
          <p:nvPr/>
        </p:nvSpPr>
        <p:spPr>
          <a:xfrm>
            <a:off x="5938246" y="3377550"/>
            <a:ext cx="721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3377550"/>
            <a:ext cx="721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3377550"/>
            <a:ext cx="721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3377550"/>
            <a:ext cx="52167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atin typeface="Tw Cen MT" panose="020B0602020104020603" pitchFamily="34" charset="0"/>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33" name="Google Shape;33;p5"/>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atin typeface="Calibri" panose="020F0502020204030204" pitchFamily="34" charset="0"/>
                <a:cs typeface="Calibri" panose="020F0502020204030204" pitchFamily="34" charset="0"/>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dirty="0"/>
          </a:p>
        </p:txBody>
      </p:sp>
      <p:sp>
        <p:nvSpPr>
          <p:cNvPr id="34" name="Google Shape;34;p5"/>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74650"/>
            <a:ext cx="6462600" cy="1143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893700" y="1831450"/>
            <a:ext cx="6462600" cy="47364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480575" y="6364177"/>
            <a:ext cx="548700" cy="4179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w Cen MT" panose="020B0602020104020603" pitchFamily="34" charset="0"/>
          <a:ea typeface="Tw Cen MT" panose="020B0602020104020603"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1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1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2"/>
          <p:cNvPicPr preferRelativeResize="0"/>
          <p:nvPr/>
        </p:nvPicPr>
        <p:blipFill>
          <a:blip r:embed="rId3">
            <a:alphaModFix/>
          </a:blip>
          <a:stretch>
            <a:fillRect/>
          </a:stretch>
        </p:blipFill>
        <p:spPr>
          <a:xfrm>
            <a:off x="278200" y="6270171"/>
            <a:ext cx="2189229" cy="305754"/>
          </a:xfrm>
          <a:prstGeom prst="rect">
            <a:avLst/>
          </a:prstGeom>
          <a:noFill/>
          <a:ln>
            <a:noFill/>
          </a:ln>
        </p:spPr>
      </p:pic>
      <p:sp>
        <p:nvSpPr>
          <p:cNvPr id="89" name="Google Shape;89;p12"/>
          <p:cNvSpPr txBox="1">
            <a:spLocks noGrp="1"/>
          </p:cNvSpPr>
          <p:nvPr>
            <p:ph type="title"/>
          </p:nvPr>
        </p:nvSpPr>
        <p:spPr>
          <a:xfrm>
            <a:off x="564150" y="1435981"/>
            <a:ext cx="8015700" cy="114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1" dirty="0">
                <a:solidFill>
                  <a:srgbClr val="2185C5"/>
                </a:solidFill>
                <a:latin typeface="Tw Cen MT" panose="020B0602020104020603" pitchFamily="34" charset="0"/>
                <a:ea typeface="Raleway SemiBold"/>
                <a:cs typeface="Calibri" panose="020F0502020204030204" pitchFamily="34" charset="0"/>
                <a:sym typeface="Raleway SemiBold"/>
              </a:rPr>
              <a:t>The Self-Driving Pizza Car:</a:t>
            </a:r>
          </a:p>
        </p:txBody>
      </p:sp>
      <p:sp>
        <p:nvSpPr>
          <p:cNvPr id="90" name="Google Shape;90;p12"/>
          <p:cNvSpPr txBox="1">
            <a:spLocks noGrp="1"/>
          </p:cNvSpPr>
          <p:nvPr>
            <p:ph type="body" idx="1"/>
          </p:nvPr>
        </p:nvSpPr>
        <p:spPr>
          <a:xfrm>
            <a:off x="1164150" y="2286000"/>
            <a:ext cx="6815700" cy="11430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800" dirty="0">
                <a:latin typeface="Calibri" panose="020F0502020204030204" pitchFamily="34" charset="0"/>
                <a:cs typeface="Calibri" panose="020F0502020204030204" pitchFamily="34" charset="0"/>
              </a:rPr>
              <a:t>Optimizing Control Algorithms for Autonomous Delivery Systems</a:t>
            </a:r>
            <a:endParaRPr sz="2800" dirty="0">
              <a:latin typeface="Calibri" panose="020F0502020204030204" pitchFamily="34" charset="0"/>
              <a:cs typeface="Calibri" panose="020F0502020204030204" pitchFamily="34" charset="0"/>
            </a:endParaRPr>
          </a:p>
        </p:txBody>
      </p:sp>
      <p:sp>
        <p:nvSpPr>
          <p:cNvPr id="91" name="Google Shape;91;p12"/>
          <p:cNvSpPr txBox="1">
            <a:spLocks noGrp="1"/>
          </p:cNvSpPr>
          <p:nvPr>
            <p:ph type="title"/>
          </p:nvPr>
        </p:nvSpPr>
        <p:spPr>
          <a:xfrm>
            <a:off x="1466550" y="3746881"/>
            <a:ext cx="6210900" cy="154447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tx1">
                    <a:lumMod val="75000"/>
                    <a:lumOff val="25000"/>
                  </a:schemeClr>
                </a:solidFill>
              </a:rPr>
              <a:t>Nischal Sinha</a:t>
            </a:r>
            <a:endParaRPr sz="2000" b="1" dirty="0">
              <a:solidFill>
                <a:schemeClr val="tx1">
                  <a:lumMod val="75000"/>
                  <a:lumOff val="25000"/>
                </a:schemeClr>
              </a:solidFill>
            </a:endParaRPr>
          </a:p>
          <a:p>
            <a:pPr marL="0" lvl="0" indent="0" algn="ctr" rtl="0">
              <a:spcBef>
                <a:spcPts val="0"/>
              </a:spcBef>
              <a:spcAft>
                <a:spcPts val="0"/>
              </a:spcAft>
              <a:buNone/>
            </a:pPr>
            <a:r>
              <a:rPr lang="en" sz="1600" dirty="0">
                <a:solidFill>
                  <a:srgbClr val="666666"/>
                </a:solidFill>
                <a:latin typeface="Calibri" panose="020F0502020204030204" pitchFamily="34" charset="0"/>
                <a:ea typeface="Raleway Light"/>
                <a:cs typeface="Calibri" panose="020F0502020204030204" pitchFamily="34" charset="0"/>
                <a:sym typeface="Raleway Light"/>
              </a:rPr>
              <a:t>Great Oak High School</a:t>
            </a:r>
            <a:endParaRPr sz="1600" dirty="0">
              <a:solidFill>
                <a:srgbClr val="666666"/>
              </a:solidFill>
              <a:latin typeface="Calibri" panose="020F0502020204030204" pitchFamily="34" charset="0"/>
              <a:ea typeface="Raleway Light"/>
              <a:cs typeface="Calibri" panose="020F0502020204030204" pitchFamily="34" charset="0"/>
              <a:sym typeface="Raleway Light"/>
            </a:endParaRPr>
          </a:p>
          <a:p>
            <a:pPr marL="0" lvl="0" indent="0" algn="ctr" rtl="0">
              <a:spcBef>
                <a:spcPts val="0"/>
              </a:spcBef>
              <a:spcAft>
                <a:spcPts val="0"/>
              </a:spcAft>
              <a:buNone/>
            </a:pPr>
            <a:endParaRPr sz="1050" dirty="0">
              <a:solidFill>
                <a:srgbClr val="666666"/>
              </a:solidFill>
              <a:latin typeface="Raleway Light"/>
              <a:ea typeface="Raleway Light"/>
              <a:cs typeface="Raleway Light"/>
              <a:sym typeface="Raleway Light"/>
            </a:endParaRPr>
          </a:p>
          <a:p>
            <a:pPr marL="0" lvl="0" indent="0" algn="ctr" rtl="0">
              <a:spcBef>
                <a:spcPts val="0"/>
              </a:spcBef>
              <a:spcAft>
                <a:spcPts val="0"/>
              </a:spcAft>
              <a:buNone/>
            </a:pPr>
            <a:r>
              <a:rPr lang="en" sz="1800" b="1" dirty="0">
                <a:solidFill>
                  <a:schemeClr val="tx1">
                    <a:lumMod val="75000"/>
                    <a:lumOff val="25000"/>
                  </a:schemeClr>
                </a:solidFill>
              </a:rPr>
              <a:t>Bryce Ferguson</a:t>
            </a:r>
            <a:endParaRPr sz="1800" b="1" dirty="0">
              <a:solidFill>
                <a:schemeClr val="tx1">
                  <a:lumMod val="75000"/>
                  <a:lumOff val="25000"/>
                </a:schemeClr>
              </a:solidFill>
            </a:endParaRPr>
          </a:p>
          <a:p>
            <a:pPr marL="0" lvl="0" indent="0" algn="ctr" rtl="0">
              <a:spcBef>
                <a:spcPts val="0"/>
              </a:spcBef>
              <a:spcAft>
                <a:spcPts val="0"/>
              </a:spcAft>
              <a:buNone/>
            </a:pPr>
            <a:r>
              <a:rPr lang="en" sz="1600" dirty="0">
                <a:solidFill>
                  <a:srgbClr val="666666"/>
                </a:solidFill>
                <a:latin typeface="Calibri" panose="020F0502020204030204" pitchFamily="34" charset="0"/>
                <a:ea typeface="Raleway Light"/>
                <a:cs typeface="Calibri" panose="020F0502020204030204" pitchFamily="34" charset="0"/>
                <a:sym typeface="Raleway Light"/>
              </a:rPr>
              <a:t>Department of Electrical and Computer Engineering</a:t>
            </a:r>
            <a:br>
              <a:rPr lang="en" sz="1600" dirty="0">
                <a:solidFill>
                  <a:srgbClr val="666666"/>
                </a:solidFill>
                <a:latin typeface="Calibri" panose="020F0502020204030204" pitchFamily="34" charset="0"/>
                <a:ea typeface="Raleway Light"/>
                <a:cs typeface="Calibri" panose="020F0502020204030204" pitchFamily="34" charset="0"/>
                <a:sym typeface="Raleway Light"/>
              </a:rPr>
            </a:br>
            <a:r>
              <a:rPr lang="en" sz="1600" dirty="0">
                <a:solidFill>
                  <a:srgbClr val="666666"/>
                </a:solidFill>
                <a:latin typeface="Calibri" panose="020F0502020204030204" pitchFamily="34" charset="0"/>
                <a:ea typeface="Raleway Light"/>
                <a:cs typeface="Calibri" panose="020F0502020204030204" pitchFamily="34" charset="0"/>
                <a:sym typeface="Raleway Light"/>
              </a:rPr>
              <a:t>University of California, Santa Barbara</a:t>
            </a:r>
            <a:endParaRPr sz="1600" dirty="0">
              <a:solidFill>
                <a:srgbClr val="666666"/>
              </a:solidFill>
              <a:latin typeface="Calibri" panose="020F0502020204030204" pitchFamily="34" charset="0"/>
              <a:ea typeface="Raleway Light"/>
              <a:cs typeface="Calibri" panose="020F0502020204030204" pitchFamily="34" charset="0"/>
              <a:sym typeface="Raleway Light"/>
            </a:endParaRPr>
          </a:p>
        </p:txBody>
      </p:sp>
      <p:sp>
        <p:nvSpPr>
          <p:cNvPr id="92" name="Google Shape;92;p12"/>
          <p:cNvSpPr txBox="1"/>
          <p:nvPr/>
        </p:nvSpPr>
        <p:spPr>
          <a:xfrm>
            <a:off x="651450" y="5377727"/>
            <a:ext cx="7841100" cy="71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chemeClr val="tx1"/>
                </a:solidFill>
                <a:latin typeface="Calibri" panose="020F0502020204030204" pitchFamily="34" charset="0"/>
                <a:ea typeface="Raleway Light"/>
                <a:cs typeface="Calibri" panose="020F0502020204030204" pitchFamily="34" charset="0"/>
                <a:sym typeface="Raleway Light"/>
              </a:rPr>
              <a:t>UC</a:t>
            </a:r>
            <a:r>
              <a:rPr lang="en-US" sz="1600" b="1" dirty="0">
                <a:solidFill>
                  <a:schemeClr val="tx1"/>
                </a:solidFill>
                <a:latin typeface="Calibri" panose="020F0502020204030204" pitchFamily="34" charset="0"/>
                <a:ea typeface="Raleway Light"/>
                <a:cs typeface="Calibri" panose="020F0502020204030204" pitchFamily="34" charset="0"/>
                <a:sym typeface="Raleway Light"/>
              </a:rPr>
              <a:t>SB </a:t>
            </a:r>
            <a:r>
              <a:rPr lang="en" sz="1600" b="1" dirty="0">
                <a:solidFill>
                  <a:schemeClr val="tx1"/>
                </a:solidFill>
                <a:latin typeface="Calibri" panose="020F0502020204030204" pitchFamily="34" charset="0"/>
                <a:ea typeface="Raleway Light"/>
                <a:cs typeface="Calibri" panose="020F0502020204030204" pitchFamily="34" charset="0"/>
                <a:sym typeface="Raleway Light"/>
              </a:rPr>
              <a:t>Research Mentorship Program</a:t>
            </a:r>
            <a:endParaRPr sz="1600" b="1" dirty="0">
              <a:solidFill>
                <a:schemeClr val="tx1"/>
              </a:solidFill>
              <a:latin typeface="Calibri" panose="020F0502020204030204" pitchFamily="34" charset="0"/>
              <a:ea typeface="Raleway Light"/>
              <a:cs typeface="Calibri" panose="020F0502020204030204" pitchFamily="34" charset="0"/>
              <a:sym typeface="Raleway Light"/>
            </a:endParaRPr>
          </a:p>
          <a:p>
            <a:pPr marL="0" lvl="0" indent="0" algn="ctr" rtl="0">
              <a:spcBef>
                <a:spcPts val="0"/>
              </a:spcBef>
              <a:spcAft>
                <a:spcPts val="0"/>
              </a:spcAft>
              <a:buNone/>
            </a:pPr>
            <a:r>
              <a:rPr lang="en" sz="1600" dirty="0">
                <a:solidFill>
                  <a:schemeClr val="dk2"/>
                </a:solidFill>
                <a:latin typeface="Calibri" panose="020F0502020204030204" pitchFamily="34" charset="0"/>
                <a:ea typeface="Raleway Light"/>
                <a:cs typeface="Calibri" panose="020F0502020204030204" pitchFamily="34" charset="0"/>
                <a:sym typeface="Raleway Light"/>
              </a:rPr>
              <a:t>August 1, 2019</a:t>
            </a:r>
            <a:endParaRPr sz="1600" dirty="0">
              <a:solidFill>
                <a:schemeClr val="dk2"/>
              </a:solidFill>
              <a:latin typeface="Calibri" panose="020F0502020204030204" pitchFamily="34" charset="0"/>
              <a:ea typeface="Raleway Light"/>
              <a:cs typeface="Calibri" panose="020F0502020204030204" pitchFamily="34" charset="0"/>
              <a:sym typeface="Raleway Light"/>
            </a:endParaRPr>
          </a:p>
        </p:txBody>
      </p:sp>
      <p:pic>
        <p:nvPicPr>
          <p:cNvPr id="93" name="Google Shape;93;p12" descr="Related image"/>
          <p:cNvPicPr preferRelativeResize="0"/>
          <p:nvPr/>
        </p:nvPicPr>
        <p:blipFill>
          <a:blip r:embed="rId4">
            <a:alphaModFix/>
          </a:blip>
          <a:stretch>
            <a:fillRect/>
          </a:stretch>
        </p:blipFill>
        <p:spPr>
          <a:xfrm>
            <a:off x="8459142" y="6182837"/>
            <a:ext cx="553807" cy="426425"/>
          </a:xfrm>
          <a:prstGeom prst="rect">
            <a:avLst/>
          </a:prstGeom>
          <a:noFill/>
          <a:ln>
            <a:noFill/>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28932" y="218342"/>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Our Research Goals</a:t>
            </a:r>
            <a:endParaRPr sz="4700" b="1" dirty="0">
              <a:solidFill>
                <a:srgbClr val="F20253"/>
              </a:solidFill>
            </a:endParaRPr>
          </a:p>
        </p:txBody>
      </p:sp>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10</a:t>
            </a:fld>
            <a:endParaRPr dirty="0">
              <a:latin typeface="Tw Cen MT" panose="020B0602020104020603" pitchFamily="34" charset="0"/>
            </a:endParaRPr>
          </a:p>
        </p:txBody>
      </p:sp>
      <p:graphicFrame>
        <p:nvGraphicFramePr>
          <p:cNvPr id="5" name="Diagram 4">
            <a:extLst>
              <a:ext uri="{FF2B5EF4-FFF2-40B4-BE49-F238E27FC236}">
                <a16:creationId xmlns:a16="http://schemas.microsoft.com/office/drawing/2014/main" id="{08738318-80E1-4A22-B325-79B8FBCA4B6C}"/>
              </a:ext>
            </a:extLst>
          </p:cNvPr>
          <p:cNvGraphicFramePr/>
          <p:nvPr>
            <p:extLst>
              <p:ext uri="{D42A27DB-BD31-4B8C-83A1-F6EECF244321}">
                <p14:modId xmlns:p14="http://schemas.microsoft.com/office/powerpoint/2010/main" val="1292738362"/>
              </p:ext>
            </p:extLst>
          </p:nvPr>
        </p:nvGraphicFramePr>
        <p:xfrm>
          <a:off x="676335" y="428171"/>
          <a:ext cx="7998761" cy="6211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526286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28932" y="218342"/>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Our Research Goals</a:t>
            </a:r>
            <a:endParaRPr sz="4700" b="1" dirty="0">
              <a:solidFill>
                <a:srgbClr val="F20253"/>
              </a:solidFill>
            </a:endParaRPr>
          </a:p>
        </p:txBody>
      </p:sp>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11</a:t>
            </a:fld>
            <a:endParaRPr dirty="0">
              <a:latin typeface="Tw Cen MT" panose="020B0602020104020603" pitchFamily="34" charset="0"/>
            </a:endParaRPr>
          </a:p>
        </p:txBody>
      </p:sp>
      <p:graphicFrame>
        <p:nvGraphicFramePr>
          <p:cNvPr id="5" name="Diagram 4">
            <a:extLst>
              <a:ext uri="{FF2B5EF4-FFF2-40B4-BE49-F238E27FC236}">
                <a16:creationId xmlns:a16="http://schemas.microsoft.com/office/drawing/2014/main" id="{08738318-80E1-4A22-B325-79B8FBCA4B6C}"/>
              </a:ext>
            </a:extLst>
          </p:cNvPr>
          <p:cNvGraphicFramePr/>
          <p:nvPr>
            <p:extLst>
              <p:ext uri="{D42A27DB-BD31-4B8C-83A1-F6EECF244321}">
                <p14:modId xmlns:p14="http://schemas.microsoft.com/office/powerpoint/2010/main" val="4136120226"/>
              </p:ext>
            </p:extLst>
          </p:nvPr>
        </p:nvGraphicFramePr>
        <p:xfrm>
          <a:off x="676335" y="428171"/>
          <a:ext cx="7998761" cy="6211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4">
            <a:extLst>
              <a:ext uri="{FF2B5EF4-FFF2-40B4-BE49-F238E27FC236}">
                <a16:creationId xmlns:a16="http://schemas.microsoft.com/office/drawing/2014/main" id="{A81E4F6D-2DAB-4716-8BBE-7D58384593AC}"/>
              </a:ext>
            </a:extLst>
          </p:cNvPr>
          <p:cNvSpPr txBox="1"/>
          <p:nvPr/>
        </p:nvSpPr>
        <p:spPr>
          <a:xfrm>
            <a:off x="1332615" y="3212353"/>
            <a:ext cx="1935502" cy="855818"/>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800" b="1" kern="1200" dirty="0">
                <a:solidFill>
                  <a:srgbClr val="F20253"/>
                </a:solidFill>
                <a:latin typeface="Tw Cen MT" panose="020B0602020104020603" pitchFamily="34" charset="0"/>
                <a:cs typeface="Calibri" panose="020F0502020204030204" pitchFamily="34" charset="0"/>
              </a:rPr>
              <a:t>Model</a:t>
            </a:r>
          </a:p>
        </p:txBody>
      </p:sp>
      <p:sp>
        <p:nvSpPr>
          <p:cNvPr id="7" name="Rectangle: Rounded Corners 6">
            <a:extLst>
              <a:ext uri="{FF2B5EF4-FFF2-40B4-BE49-F238E27FC236}">
                <a16:creationId xmlns:a16="http://schemas.microsoft.com/office/drawing/2014/main" id="{15B12168-9294-4226-BF64-F6B30F5089E3}"/>
              </a:ext>
            </a:extLst>
          </p:cNvPr>
          <p:cNvSpPr txBox="1"/>
          <p:nvPr/>
        </p:nvSpPr>
        <p:spPr>
          <a:xfrm>
            <a:off x="4021420" y="3211461"/>
            <a:ext cx="1935502" cy="855818"/>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800" b="1" kern="1200" dirty="0">
                <a:solidFill>
                  <a:srgbClr val="F20253"/>
                </a:solidFill>
                <a:latin typeface="Tw Cen MT" panose="020B0602020104020603" pitchFamily="34" charset="0"/>
                <a:cs typeface="Calibri" panose="020F0502020204030204" pitchFamily="34" charset="0"/>
              </a:rPr>
              <a:t>Develop</a:t>
            </a:r>
          </a:p>
        </p:txBody>
      </p:sp>
      <p:sp>
        <p:nvSpPr>
          <p:cNvPr id="8" name="Rectangle: Rounded Corners 8">
            <a:extLst>
              <a:ext uri="{FF2B5EF4-FFF2-40B4-BE49-F238E27FC236}">
                <a16:creationId xmlns:a16="http://schemas.microsoft.com/office/drawing/2014/main" id="{C863027A-C971-45FC-BC7D-DE44657B5FDC}"/>
              </a:ext>
            </a:extLst>
          </p:cNvPr>
          <p:cNvSpPr txBox="1"/>
          <p:nvPr/>
        </p:nvSpPr>
        <p:spPr>
          <a:xfrm>
            <a:off x="6712609" y="3212652"/>
            <a:ext cx="1935502" cy="855818"/>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800" b="1" kern="1200" dirty="0">
                <a:solidFill>
                  <a:srgbClr val="F20253"/>
                </a:solidFill>
                <a:latin typeface="Tw Cen MT" panose="020B0602020104020603" pitchFamily="34" charset="0"/>
                <a:cs typeface="Calibri" panose="020F0502020204030204" pitchFamily="34" charset="0"/>
              </a:rPr>
              <a:t>Analyze</a:t>
            </a:r>
          </a:p>
        </p:txBody>
      </p:sp>
    </p:spTree>
    <p:extLst>
      <p:ext uri="{BB962C8B-B14F-4D97-AF65-F5344CB8AC3E}">
        <p14:creationId xmlns:p14="http://schemas.microsoft.com/office/powerpoint/2010/main" val="28071435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cs typeface="Calibri" panose="020F0502020204030204" pitchFamily="34" charset="0"/>
              </a:rPr>
              <a:t>12</a:t>
            </a:fld>
            <a:endParaRPr dirty="0">
              <a:latin typeface="Tw Cen MT" panose="020B0602020104020603" pitchFamily="34" charset="0"/>
              <a:cs typeface="Calibri" panose="020F0502020204030204" pitchFamily="34" charset="0"/>
            </a:endParaRPr>
          </a:p>
        </p:txBody>
      </p:sp>
      <p:sp>
        <p:nvSpPr>
          <p:cNvPr id="12" name="Google Shape;133;p17">
            <a:extLst>
              <a:ext uri="{FF2B5EF4-FFF2-40B4-BE49-F238E27FC236}">
                <a16:creationId xmlns:a16="http://schemas.microsoft.com/office/drawing/2014/main" id="{8D2A4060-9A92-4BBD-A67F-6A48E88B3460}"/>
              </a:ext>
            </a:extLst>
          </p:cNvPr>
          <p:cNvSpPr txBox="1">
            <a:spLocks noGrp="1"/>
          </p:cNvSpPr>
          <p:nvPr>
            <p:ph type="body" idx="1"/>
          </p:nvPr>
        </p:nvSpPr>
        <p:spPr>
          <a:xfrm>
            <a:off x="650725" y="1407757"/>
            <a:ext cx="8066555" cy="4991100"/>
          </a:xfrm>
          <a:prstGeom prst="rect">
            <a:avLst/>
          </a:prstGeom>
        </p:spPr>
        <p:txBody>
          <a:bodyPr spcFirstLastPara="1" wrap="square" lIns="91425" tIns="91425" rIns="91425" bIns="91425" anchor="ctr" anchorCtr="0">
            <a:noAutofit/>
          </a:bodyPr>
          <a:lstStyle/>
          <a:p>
            <a:pPr indent="-457200">
              <a:buFont typeface="Arial" panose="020B0604020202020204" pitchFamily="34" charset="0"/>
              <a:buChar char="•"/>
            </a:pPr>
            <a:r>
              <a:rPr lang="en-US" sz="3200" dirty="0">
                <a:solidFill>
                  <a:schemeClr val="bg2">
                    <a:lumMod val="75000"/>
                  </a:schemeClr>
                </a:solidFill>
              </a:rPr>
              <a:t>Graph with </a:t>
            </a:r>
            <a:r>
              <a:rPr lang="en-US" sz="3200" i="1" dirty="0">
                <a:solidFill>
                  <a:schemeClr val="bg2">
                    <a:lumMod val="75000"/>
                  </a:schemeClr>
                </a:solidFill>
              </a:rPr>
              <a:t>n</a:t>
            </a:r>
            <a:r>
              <a:rPr lang="en-US" sz="3200" dirty="0">
                <a:solidFill>
                  <a:schemeClr val="bg2">
                    <a:lumMod val="75000"/>
                  </a:schemeClr>
                </a:solidFill>
              </a:rPr>
              <a:t> nodes</a:t>
            </a:r>
          </a:p>
          <a:p>
            <a:pPr lvl="1" indent="-457200">
              <a:buFont typeface="Arial" panose="020B0604020202020204" pitchFamily="34" charset="0"/>
              <a:buChar char="•"/>
            </a:pPr>
            <a:r>
              <a:rPr lang="en-US" sz="2600" dirty="0">
                <a:solidFill>
                  <a:schemeClr val="bg2">
                    <a:lumMod val="75000"/>
                  </a:schemeClr>
                </a:solidFill>
                <a:latin typeface="Calibri" panose="020F0502020204030204" pitchFamily="34" charset="0"/>
                <a:cs typeface="Calibri" panose="020F0502020204030204" pitchFamily="34" charset="0"/>
              </a:rPr>
              <a:t>Nodes = locations</a:t>
            </a:r>
          </a:p>
          <a:p>
            <a:pPr lvl="1" indent="-457200">
              <a:buFont typeface="Arial" panose="020B0604020202020204" pitchFamily="34" charset="0"/>
              <a:buChar char="•"/>
            </a:pPr>
            <a:r>
              <a:rPr lang="en-US" sz="2600" dirty="0">
                <a:solidFill>
                  <a:schemeClr val="bg2">
                    <a:lumMod val="75000"/>
                  </a:schemeClr>
                </a:solidFill>
                <a:latin typeface="Calibri" panose="020F0502020204030204" pitchFamily="34" charset="0"/>
                <a:cs typeface="Calibri" panose="020F0502020204030204" pitchFamily="34" charset="0"/>
              </a:rPr>
              <a:t>Edges = distances</a:t>
            </a:r>
          </a:p>
          <a:p>
            <a:pPr indent="-457200">
              <a:buFont typeface="Arial" panose="020B0604020202020204" pitchFamily="34" charset="0"/>
              <a:buChar char="•"/>
            </a:pPr>
            <a:endParaRPr lang="en-US" sz="3200" dirty="0">
              <a:solidFill>
                <a:schemeClr val="bg2">
                  <a:lumMod val="75000"/>
                </a:schemeClr>
              </a:solidFill>
            </a:endParaRPr>
          </a:p>
          <a:p>
            <a:pPr indent="-457200">
              <a:buFont typeface="Arial" panose="020B0604020202020204" pitchFamily="34" charset="0"/>
              <a:buChar char="•"/>
            </a:pPr>
            <a:r>
              <a:rPr lang="en-US" sz="3200" dirty="0">
                <a:solidFill>
                  <a:schemeClr val="bg2">
                    <a:lumMod val="75000"/>
                  </a:schemeClr>
                </a:solidFill>
              </a:rPr>
              <a:t>Randomly generating orders</a:t>
            </a:r>
          </a:p>
          <a:p>
            <a:pPr lvl="1" indent="-457200">
              <a:buFont typeface="Arial" panose="020B0604020202020204" pitchFamily="34" charset="0"/>
              <a:buChar char="•"/>
            </a:pPr>
            <a:r>
              <a:rPr lang="en-US" sz="2800" dirty="0">
                <a:solidFill>
                  <a:schemeClr val="bg2">
                    <a:lumMod val="75000"/>
                  </a:schemeClr>
                </a:solidFill>
                <a:latin typeface="Calibri" panose="020F0502020204030204" pitchFamily="34" charset="0"/>
                <a:cs typeface="Calibri" panose="020F0502020204030204" pitchFamily="34" charset="0"/>
              </a:rPr>
              <a:t>Bake time</a:t>
            </a:r>
          </a:p>
          <a:p>
            <a:pPr lvl="1" indent="-457200">
              <a:buFont typeface="Arial" panose="020B0604020202020204" pitchFamily="34" charset="0"/>
              <a:buChar char="•"/>
            </a:pPr>
            <a:r>
              <a:rPr lang="en-US" sz="2800" dirty="0">
                <a:solidFill>
                  <a:schemeClr val="bg2">
                    <a:lumMod val="75000"/>
                  </a:schemeClr>
                </a:solidFill>
                <a:latin typeface="Calibri" panose="020F0502020204030204" pitchFamily="34" charset="0"/>
                <a:cs typeface="Calibri" panose="020F0502020204030204" pitchFamily="34" charset="0"/>
              </a:rPr>
              <a:t>Price</a:t>
            </a:r>
          </a:p>
          <a:p>
            <a:pPr lvl="1" indent="-457200">
              <a:buFont typeface="Arial" panose="020B0604020202020204" pitchFamily="34" charset="0"/>
              <a:buChar char="•"/>
            </a:pPr>
            <a:r>
              <a:rPr lang="en-US" sz="2800" dirty="0">
                <a:solidFill>
                  <a:schemeClr val="bg2">
                    <a:lumMod val="75000"/>
                  </a:schemeClr>
                </a:solidFill>
                <a:latin typeface="Calibri" panose="020F0502020204030204" pitchFamily="34" charset="0"/>
                <a:cs typeface="Calibri" panose="020F0502020204030204" pitchFamily="34" charset="0"/>
              </a:rPr>
              <a:t>Wait time</a:t>
            </a:r>
          </a:p>
        </p:txBody>
      </p:sp>
      <p:grpSp>
        <p:nvGrpSpPr>
          <p:cNvPr id="13" name="Group 12">
            <a:extLst>
              <a:ext uri="{FF2B5EF4-FFF2-40B4-BE49-F238E27FC236}">
                <a16:creationId xmlns:a16="http://schemas.microsoft.com/office/drawing/2014/main" id="{EA0A0FEF-00CD-4844-9A2F-E057E3DDF02C}"/>
              </a:ext>
            </a:extLst>
          </p:cNvPr>
          <p:cNvGrpSpPr/>
          <p:nvPr/>
        </p:nvGrpSpPr>
        <p:grpSpPr>
          <a:xfrm>
            <a:off x="5223259" y="1125105"/>
            <a:ext cx="3169923" cy="2734024"/>
            <a:chOff x="2680235" y="1434084"/>
            <a:chExt cx="5711629" cy="4648027"/>
          </a:xfrm>
        </p:grpSpPr>
        <p:sp>
          <p:nvSpPr>
            <p:cNvPr id="14" name="TextBox 13">
              <a:extLst>
                <a:ext uri="{FF2B5EF4-FFF2-40B4-BE49-F238E27FC236}">
                  <a16:creationId xmlns:a16="http://schemas.microsoft.com/office/drawing/2014/main" id="{F6BAE915-24FB-4BC4-BBF6-D5A835C8FF93}"/>
                </a:ext>
              </a:extLst>
            </p:cNvPr>
            <p:cNvSpPr txBox="1"/>
            <p:nvPr/>
          </p:nvSpPr>
          <p:spPr>
            <a:xfrm>
              <a:off x="7802619" y="1455962"/>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3</a:t>
              </a:r>
            </a:p>
          </p:txBody>
        </p:sp>
        <p:sp>
          <p:nvSpPr>
            <p:cNvPr id="15" name="TextBox 14">
              <a:extLst>
                <a:ext uri="{FF2B5EF4-FFF2-40B4-BE49-F238E27FC236}">
                  <a16:creationId xmlns:a16="http://schemas.microsoft.com/office/drawing/2014/main" id="{FC878C93-29CD-461E-81A5-3AA8DBA2BE24}"/>
                </a:ext>
              </a:extLst>
            </p:cNvPr>
            <p:cNvSpPr txBox="1"/>
            <p:nvPr/>
          </p:nvSpPr>
          <p:spPr>
            <a:xfrm>
              <a:off x="5782527" y="1434084"/>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2</a:t>
              </a:r>
            </a:p>
          </p:txBody>
        </p:sp>
        <p:sp>
          <p:nvSpPr>
            <p:cNvPr id="16" name="TextBox 15">
              <a:extLst>
                <a:ext uri="{FF2B5EF4-FFF2-40B4-BE49-F238E27FC236}">
                  <a16:creationId xmlns:a16="http://schemas.microsoft.com/office/drawing/2014/main" id="{A6DB99B4-625F-4B56-85D5-737F74F501C6}"/>
                </a:ext>
              </a:extLst>
            </p:cNvPr>
            <p:cNvSpPr txBox="1"/>
            <p:nvPr/>
          </p:nvSpPr>
          <p:spPr>
            <a:xfrm>
              <a:off x="7809175" y="5558869"/>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4</a:t>
              </a:r>
            </a:p>
          </p:txBody>
        </p:sp>
        <p:sp>
          <p:nvSpPr>
            <p:cNvPr id="17" name="TextBox 16">
              <a:extLst>
                <a:ext uri="{FF2B5EF4-FFF2-40B4-BE49-F238E27FC236}">
                  <a16:creationId xmlns:a16="http://schemas.microsoft.com/office/drawing/2014/main" id="{9755D260-6B74-403F-871A-D7A641FD707F}"/>
                </a:ext>
              </a:extLst>
            </p:cNvPr>
            <p:cNvSpPr txBox="1"/>
            <p:nvPr/>
          </p:nvSpPr>
          <p:spPr>
            <a:xfrm>
              <a:off x="5782527" y="5558869"/>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5</a:t>
              </a:r>
            </a:p>
          </p:txBody>
        </p:sp>
        <p:grpSp>
          <p:nvGrpSpPr>
            <p:cNvPr id="18" name="Group 17">
              <a:extLst>
                <a:ext uri="{FF2B5EF4-FFF2-40B4-BE49-F238E27FC236}">
                  <a16:creationId xmlns:a16="http://schemas.microsoft.com/office/drawing/2014/main" id="{B7297511-BF42-45FF-B2A1-5782A255BD00}"/>
                </a:ext>
              </a:extLst>
            </p:cNvPr>
            <p:cNvGrpSpPr/>
            <p:nvPr/>
          </p:nvGrpSpPr>
          <p:grpSpPr>
            <a:xfrm>
              <a:off x="2680235" y="1899006"/>
              <a:ext cx="5282859" cy="3779177"/>
              <a:chOff x="2680235" y="1899006"/>
              <a:chExt cx="5282859" cy="3779177"/>
            </a:xfrm>
          </p:grpSpPr>
          <p:cxnSp>
            <p:nvCxnSpPr>
              <p:cNvPr id="19" name="Straight Connector 18">
                <a:extLst>
                  <a:ext uri="{FF2B5EF4-FFF2-40B4-BE49-F238E27FC236}">
                    <a16:creationId xmlns:a16="http://schemas.microsoft.com/office/drawing/2014/main" id="{877FA648-D7ED-4A02-B629-2434F7C46E31}"/>
                  </a:ext>
                </a:extLst>
              </p:cNvPr>
              <p:cNvCxnSpPr>
                <a:cxnSpLocks/>
              </p:cNvCxnSpPr>
              <p:nvPr/>
            </p:nvCxnSpPr>
            <p:spPr>
              <a:xfrm flipH="1">
                <a:off x="3770478" y="2050549"/>
                <a:ext cx="2016071" cy="17380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92AC60-9EEB-4843-90B6-E226C2A7BBEB}"/>
                  </a:ext>
                </a:extLst>
              </p:cNvPr>
              <p:cNvCxnSpPr>
                <a:cxnSpLocks/>
              </p:cNvCxnSpPr>
              <p:nvPr/>
            </p:nvCxnSpPr>
            <p:spPr>
              <a:xfrm flipH="1" flipV="1">
                <a:off x="3770478" y="3788595"/>
                <a:ext cx="2016070" cy="1738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ABAFD64-BF9D-49A2-B899-BD34069809C9}"/>
                  </a:ext>
                </a:extLst>
              </p:cNvPr>
              <p:cNvCxnSpPr>
                <a:cxnSpLocks/>
              </p:cNvCxnSpPr>
              <p:nvPr/>
            </p:nvCxnSpPr>
            <p:spPr>
              <a:xfrm flipH="1">
                <a:off x="5786548" y="2050550"/>
                <a:ext cx="20160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87F91F-C362-4B79-95B0-5CF28594AC71}"/>
                  </a:ext>
                </a:extLst>
              </p:cNvPr>
              <p:cNvCxnSpPr>
                <a:cxnSpLocks/>
                <a:stCxn id="29" idx="0"/>
              </p:cNvCxnSpPr>
              <p:nvPr/>
            </p:nvCxnSpPr>
            <p:spPr>
              <a:xfrm flipH="1" flipV="1">
                <a:off x="7802618" y="2029145"/>
                <a:ext cx="6226" cy="33459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2DD759-382C-4BBE-B84B-0626A48AFBDE}"/>
                  </a:ext>
                </a:extLst>
              </p:cNvPr>
              <p:cNvCxnSpPr>
                <a:cxnSpLocks/>
              </p:cNvCxnSpPr>
              <p:nvPr/>
            </p:nvCxnSpPr>
            <p:spPr>
              <a:xfrm>
                <a:off x="5796053" y="5482975"/>
                <a:ext cx="2013123" cy="218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B5CFF9-DCDD-4F61-866B-CAA4A21D618C}"/>
                  </a:ext>
                </a:extLst>
              </p:cNvPr>
              <p:cNvCxnSpPr>
                <a:cxnSpLocks/>
              </p:cNvCxnSpPr>
              <p:nvPr/>
            </p:nvCxnSpPr>
            <p:spPr>
              <a:xfrm flipH="1" flipV="1">
                <a:off x="5782527" y="2147728"/>
                <a:ext cx="6226" cy="33459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BC6FA25-4888-4E6A-8352-24A37C7147D4}"/>
                  </a:ext>
                </a:extLst>
              </p:cNvPr>
              <p:cNvSpPr/>
              <p:nvPr/>
            </p:nvSpPr>
            <p:spPr>
              <a:xfrm>
                <a:off x="3616228" y="3637052"/>
                <a:ext cx="308500" cy="30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a:extLst>
                  <a:ext uri="{FF2B5EF4-FFF2-40B4-BE49-F238E27FC236}">
                    <a16:creationId xmlns:a16="http://schemas.microsoft.com/office/drawing/2014/main" id="{9ACC2F8C-B767-4C7A-A642-3FE35C5F7A3C}"/>
                  </a:ext>
                </a:extLst>
              </p:cNvPr>
              <p:cNvSpPr/>
              <p:nvPr/>
            </p:nvSpPr>
            <p:spPr>
              <a:xfrm>
                <a:off x="5632298" y="1899007"/>
                <a:ext cx="308500" cy="30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8D5BA655-78B1-4684-AA7B-903459BD4F44}"/>
                  </a:ext>
                </a:extLst>
              </p:cNvPr>
              <p:cNvSpPr/>
              <p:nvPr/>
            </p:nvSpPr>
            <p:spPr>
              <a:xfrm>
                <a:off x="7654594" y="1899006"/>
                <a:ext cx="308500" cy="303087"/>
              </a:xfrm>
              <a:prstGeom prst="ellipse">
                <a:avLst/>
              </a:prstGeom>
              <a:solidFill>
                <a:srgbClr val="2185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9715"/>
                  </a:solidFill>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731B492B-89E1-4D2C-8EB7-758A1E93087F}"/>
                  </a:ext>
                </a:extLst>
              </p:cNvPr>
              <p:cNvSpPr/>
              <p:nvPr/>
            </p:nvSpPr>
            <p:spPr>
              <a:xfrm>
                <a:off x="5635577" y="5375096"/>
                <a:ext cx="308500" cy="303087"/>
              </a:xfrm>
              <a:prstGeom prst="ellipse">
                <a:avLst/>
              </a:prstGeom>
              <a:solidFill>
                <a:srgbClr val="2185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52CEBCB8-12AC-4D04-A8BF-6B9DAF9F8C69}"/>
                  </a:ext>
                </a:extLst>
              </p:cNvPr>
              <p:cNvSpPr/>
              <p:nvPr/>
            </p:nvSpPr>
            <p:spPr>
              <a:xfrm>
                <a:off x="7654594" y="5375095"/>
                <a:ext cx="308500" cy="30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Isosceles Triangle 29">
                <a:extLst>
                  <a:ext uri="{FF2B5EF4-FFF2-40B4-BE49-F238E27FC236}">
                    <a16:creationId xmlns:a16="http://schemas.microsoft.com/office/drawing/2014/main" id="{1E5AED0E-8834-4189-B3AF-02B16DE62DE4}"/>
                  </a:ext>
                </a:extLst>
              </p:cNvPr>
              <p:cNvSpPr/>
              <p:nvPr/>
            </p:nvSpPr>
            <p:spPr>
              <a:xfrm>
                <a:off x="3581187" y="3565471"/>
                <a:ext cx="377966" cy="339047"/>
              </a:xfrm>
              <a:prstGeom prst="triangle">
                <a:avLst/>
              </a:prstGeom>
              <a:solidFill>
                <a:srgbClr val="7ECE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ECEFD"/>
                  </a:solidFill>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135687D-53B1-43D3-9F58-4D886DAF22FF}"/>
                  </a:ext>
                </a:extLst>
              </p:cNvPr>
              <p:cNvSpPr txBox="1"/>
              <p:nvPr/>
            </p:nvSpPr>
            <p:spPr>
              <a:xfrm>
                <a:off x="3916687" y="3479366"/>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1</a:t>
                </a:r>
              </a:p>
            </p:txBody>
          </p:sp>
          <p:sp>
            <p:nvSpPr>
              <p:cNvPr id="32" name="TextBox 31">
                <a:extLst>
                  <a:ext uri="{FF2B5EF4-FFF2-40B4-BE49-F238E27FC236}">
                    <a16:creationId xmlns:a16="http://schemas.microsoft.com/office/drawing/2014/main" id="{D1DF620F-5177-4ABF-8080-110657108549}"/>
                  </a:ext>
                </a:extLst>
              </p:cNvPr>
              <p:cNvSpPr txBox="1"/>
              <p:nvPr/>
            </p:nvSpPr>
            <p:spPr>
              <a:xfrm>
                <a:off x="2680235" y="3254751"/>
                <a:ext cx="1167640"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SDPC</a:t>
                </a:r>
              </a:p>
            </p:txBody>
          </p:sp>
        </p:grpSp>
      </p:grpSp>
      <p:sp>
        <p:nvSpPr>
          <p:cNvPr id="33" name="Google Shape;140;p18">
            <a:extLst>
              <a:ext uri="{FF2B5EF4-FFF2-40B4-BE49-F238E27FC236}">
                <a16:creationId xmlns:a16="http://schemas.microsoft.com/office/drawing/2014/main" id="{D164ADD0-F66A-4F00-A8ED-0B00A8DFFF94}"/>
              </a:ext>
            </a:extLst>
          </p:cNvPr>
          <p:cNvSpPr txBox="1">
            <a:spLocks/>
          </p:cNvSpPr>
          <p:nvPr/>
        </p:nvSpPr>
        <p:spPr>
          <a:xfrm>
            <a:off x="585636" y="290061"/>
            <a:ext cx="352361"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 sz="4700" b="1">
                <a:solidFill>
                  <a:srgbClr val="F20253"/>
                </a:solidFill>
                <a:latin typeface="Tw Cen MT" panose="020B0602020104020603" pitchFamily="34" charset="0"/>
                <a:cs typeface="Calibri" panose="020F0502020204030204" pitchFamily="34" charset="0"/>
              </a:rPr>
              <a:t>|</a:t>
            </a:r>
            <a:endParaRPr lang="en" sz="4700" b="1" dirty="0">
              <a:solidFill>
                <a:srgbClr val="F20253"/>
              </a:solidFill>
              <a:latin typeface="Tw Cen MT" panose="020B0602020104020603" pitchFamily="34" charset="0"/>
              <a:cs typeface="Calibri" panose="020F0502020204030204" pitchFamily="34" charset="0"/>
            </a:endParaRPr>
          </a:p>
        </p:txBody>
      </p:sp>
      <p:sp>
        <p:nvSpPr>
          <p:cNvPr id="34" name="TextBox 33">
            <a:extLst>
              <a:ext uri="{FF2B5EF4-FFF2-40B4-BE49-F238E27FC236}">
                <a16:creationId xmlns:a16="http://schemas.microsoft.com/office/drawing/2014/main" id="{6D10F464-CFCD-45D8-9A53-E9FFA1B8F001}"/>
              </a:ext>
            </a:extLst>
          </p:cNvPr>
          <p:cNvSpPr txBox="1"/>
          <p:nvPr/>
        </p:nvSpPr>
        <p:spPr>
          <a:xfrm>
            <a:off x="1137385" y="749325"/>
            <a:ext cx="1813389" cy="538609"/>
          </a:xfrm>
          <a:prstGeom prst="rect">
            <a:avLst/>
          </a:prstGeom>
          <a:noFill/>
        </p:spPr>
        <p:txBody>
          <a:bodyPr wrap="square" rtlCol="0">
            <a:spAutoFit/>
          </a:bodyPr>
          <a:lstStyle/>
          <a:p>
            <a:r>
              <a:rPr lang="en" sz="2900" b="1" dirty="0">
                <a:solidFill>
                  <a:srgbClr val="F20253"/>
                </a:solidFill>
                <a:latin typeface="Tw Cen MT" panose="020B0602020104020603" pitchFamily="34" charset="0"/>
                <a:cs typeface="Calibri" panose="020F0502020204030204" pitchFamily="34" charset="0"/>
                <a:sym typeface="Lato"/>
              </a:rPr>
              <a:t>M</a:t>
            </a:r>
            <a:r>
              <a:rPr lang="en-US" sz="2900" b="1" dirty="0">
                <a:solidFill>
                  <a:srgbClr val="F20253"/>
                </a:solidFill>
                <a:latin typeface="Tw Cen MT" panose="020B0602020104020603" pitchFamily="34" charset="0"/>
                <a:cs typeface="Calibri" panose="020F0502020204030204" pitchFamily="34" charset="0"/>
                <a:sym typeface="Lato"/>
              </a:rPr>
              <a:t>odel</a:t>
            </a:r>
            <a:endParaRPr lang="en-US" dirty="0">
              <a:solidFill>
                <a:srgbClr val="F20253"/>
              </a:solidFill>
              <a:latin typeface="Tw Cen MT" panose="020B0602020104020603" pitchFamily="34" charset="0"/>
              <a:cs typeface="Calibri" panose="020F0502020204030204" pitchFamily="34" charset="0"/>
            </a:endParaRPr>
          </a:p>
        </p:txBody>
      </p:sp>
      <p:sp>
        <p:nvSpPr>
          <p:cNvPr id="36" name="TextBox 35">
            <a:extLst>
              <a:ext uri="{FF2B5EF4-FFF2-40B4-BE49-F238E27FC236}">
                <a16:creationId xmlns:a16="http://schemas.microsoft.com/office/drawing/2014/main" id="{6255D399-E56D-495A-AA42-045071C7B50A}"/>
              </a:ext>
            </a:extLst>
          </p:cNvPr>
          <p:cNvSpPr txBox="1"/>
          <p:nvPr/>
        </p:nvSpPr>
        <p:spPr>
          <a:xfrm>
            <a:off x="2442955" y="818575"/>
            <a:ext cx="1171328"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cs typeface="Calibri" panose="020F0502020204030204" pitchFamily="34" charset="0"/>
                <a:sym typeface="Lato"/>
              </a:rPr>
              <a:t>Develop</a:t>
            </a:r>
            <a:endParaRPr lang="en-US" sz="1050" dirty="0">
              <a:solidFill>
                <a:srgbClr val="2185C5"/>
              </a:solidFill>
              <a:latin typeface="Tw Cen MT" panose="020B0602020104020603" pitchFamily="34" charset="0"/>
              <a:cs typeface="Calibri" panose="020F0502020204030204" pitchFamily="34" charset="0"/>
            </a:endParaRPr>
          </a:p>
        </p:txBody>
      </p:sp>
      <p:sp>
        <p:nvSpPr>
          <p:cNvPr id="37" name="TextBox 36">
            <a:extLst>
              <a:ext uri="{FF2B5EF4-FFF2-40B4-BE49-F238E27FC236}">
                <a16:creationId xmlns:a16="http://schemas.microsoft.com/office/drawing/2014/main" id="{2FA47F70-8AA4-40EF-B190-EA34006FC9FB}"/>
              </a:ext>
            </a:extLst>
          </p:cNvPr>
          <p:cNvSpPr txBox="1"/>
          <p:nvPr/>
        </p:nvSpPr>
        <p:spPr>
          <a:xfrm>
            <a:off x="3665305" y="813559"/>
            <a:ext cx="1813389"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cs typeface="Calibri" panose="020F0502020204030204" pitchFamily="34" charset="0"/>
                <a:sym typeface="Lato"/>
              </a:rPr>
              <a:t>Analyze</a:t>
            </a:r>
            <a:endParaRPr lang="en-US" sz="2000" dirty="0">
              <a:solidFill>
                <a:srgbClr val="2185C5"/>
              </a:solidFill>
              <a:latin typeface="Tw Cen MT" panose="020B0602020104020603" pitchFamily="34" charset="0"/>
              <a:cs typeface="Calibri" panose="020F0502020204030204" pitchFamily="34" charset="0"/>
            </a:endParaRPr>
          </a:p>
        </p:txBody>
      </p:sp>
      <p:sp>
        <p:nvSpPr>
          <p:cNvPr id="38" name="TextBox 37">
            <a:extLst>
              <a:ext uri="{FF2B5EF4-FFF2-40B4-BE49-F238E27FC236}">
                <a16:creationId xmlns:a16="http://schemas.microsoft.com/office/drawing/2014/main" id="{BF87647A-B5A8-4E3A-83DE-A9DF8CCA8BE3}"/>
              </a:ext>
            </a:extLst>
          </p:cNvPr>
          <p:cNvSpPr txBox="1"/>
          <p:nvPr/>
        </p:nvSpPr>
        <p:spPr>
          <a:xfrm>
            <a:off x="1137385" y="1122504"/>
            <a:ext cx="2121453" cy="400110"/>
          </a:xfrm>
          <a:prstGeom prst="rect">
            <a:avLst/>
          </a:prstGeom>
          <a:noFill/>
        </p:spPr>
        <p:txBody>
          <a:bodyPr wrap="square" rtlCol="0">
            <a:spAutoFit/>
          </a:bodyPr>
          <a:lstStyle/>
          <a:p>
            <a:r>
              <a:rPr lang="en-US" sz="2000" dirty="0">
                <a:solidFill>
                  <a:schemeClr val="bg2"/>
                </a:solidFill>
                <a:latin typeface="Tw Cen MT" panose="020B0602020104020603" pitchFamily="34" charset="0"/>
                <a:cs typeface="Calibri" panose="020F0502020204030204" pitchFamily="34" charset="0"/>
                <a:sym typeface="Lato"/>
              </a:rPr>
              <a:t>Framework</a:t>
            </a:r>
            <a:endParaRPr lang="en-US" sz="1050" dirty="0">
              <a:solidFill>
                <a:schemeClr val="bg2"/>
              </a:solidFill>
              <a:latin typeface="Tw Cen MT" panose="020B0602020104020603" pitchFamily="34" charset="0"/>
              <a:cs typeface="Calibri" panose="020F0502020204030204" pitchFamily="34" charset="0"/>
            </a:endParaRPr>
          </a:p>
        </p:txBody>
      </p:sp>
    </p:spTree>
    <p:extLst>
      <p:ext uri="{BB962C8B-B14F-4D97-AF65-F5344CB8AC3E}">
        <p14:creationId xmlns:p14="http://schemas.microsoft.com/office/powerpoint/2010/main" val="9082247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cs typeface="Calibri" panose="020F0502020204030204" pitchFamily="34" charset="0"/>
              </a:rPr>
              <a:t>13</a:t>
            </a:fld>
            <a:endParaRPr dirty="0">
              <a:latin typeface="Tw Cen MT" panose="020B0602020104020603" pitchFamily="34" charset="0"/>
              <a:cs typeface="Calibri" panose="020F0502020204030204" pitchFamily="34" charset="0"/>
            </a:endParaRPr>
          </a:p>
        </p:txBody>
      </p:sp>
      <p:sp>
        <p:nvSpPr>
          <p:cNvPr id="12" name="Google Shape;133;p17">
            <a:extLst>
              <a:ext uri="{FF2B5EF4-FFF2-40B4-BE49-F238E27FC236}">
                <a16:creationId xmlns:a16="http://schemas.microsoft.com/office/drawing/2014/main" id="{8D2A4060-9A92-4BBD-A67F-6A48E88B3460}"/>
              </a:ext>
            </a:extLst>
          </p:cNvPr>
          <p:cNvSpPr txBox="1">
            <a:spLocks noGrp="1"/>
          </p:cNvSpPr>
          <p:nvPr>
            <p:ph type="body" idx="1"/>
          </p:nvPr>
        </p:nvSpPr>
        <p:spPr>
          <a:xfrm>
            <a:off x="650725" y="1407757"/>
            <a:ext cx="8066555" cy="4991100"/>
          </a:xfrm>
          <a:prstGeom prst="rect">
            <a:avLst/>
          </a:prstGeom>
        </p:spPr>
        <p:txBody>
          <a:bodyPr spcFirstLastPara="1" wrap="square" lIns="91425" tIns="91425" rIns="91425" bIns="91425" anchor="ctr" anchorCtr="0">
            <a:noAutofit/>
          </a:bodyPr>
          <a:lstStyle/>
          <a:p>
            <a:pPr indent="-457200">
              <a:buFont typeface="Arial" panose="020B0604020202020204" pitchFamily="34" charset="0"/>
              <a:buChar char="•"/>
            </a:pPr>
            <a:r>
              <a:rPr lang="en-US" sz="3200" dirty="0">
                <a:solidFill>
                  <a:schemeClr val="bg2">
                    <a:lumMod val="75000"/>
                  </a:schemeClr>
                </a:solidFill>
              </a:rPr>
              <a:t>Graph with </a:t>
            </a:r>
            <a:r>
              <a:rPr lang="en-US" sz="3200" i="1" dirty="0">
                <a:solidFill>
                  <a:schemeClr val="bg2">
                    <a:lumMod val="75000"/>
                  </a:schemeClr>
                </a:solidFill>
              </a:rPr>
              <a:t>n</a:t>
            </a:r>
            <a:r>
              <a:rPr lang="en-US" sz="3200" dirty="0">
                <a:solidFill>
                  <a:schemeClr val="bg2">
                    <a:lumMod val="75000"/>
                  </a:schemeClr>
                </a:solidFill>
              </a:rPr>
              <a:t> nodes</a:t>
            </a:r>
          </a:p>
          <a:p>
            <a:pPr lvl="1" indent="-457200">
              <a:buFont typeface="Arial" panose="020B0604020202020204" pitchFamily="34" charset="0"/>
              <a:buChar char="•"/>
            </a:pPr>
            <a:r>
              <a:rPr lang="en-US" sz="2600" dirty="0">
                <a:solidFill>
                  <a:schemeClr val="bg2">
                    <a:lumMod val="75000"/>
                  </a:schemeClr>
                </a:solidFill>
                <a:latin typeface="Calibri" panose="020F0502020204030204" pitchFamily="34" charset="0"/>
                <a:cs typeface="Calibri" panose="020F0502020204030204" pitchFamily="34" charset="0"/>
              </a:rPr>
              <a:t>Nodes = locations</a:t>
            </a:r>
          </a:p>
          <a:p>
            <a:pPr lvl="1" indent="-457200">
              <a:buFont typeface="Arial" panose="020B0604020202020204" pitchFamily="34" charset="0"/>
              <a:buChar char="•"/>
            </a:pPr>
            <a:r>
              <a:rPr lang="en-US" sz="2600" dirty="0">
                <a:solidFill>
                  <a:schemeClr val="bg2">
                    <a:lumMod val="75000"/>
                  </a:schemeClr>
                </a:solidFill>
                <a:latin typeface="Calibri" panose="020F0502020204030204" pitchFamily="34" charset="0"/>
                <a:cs typeface="Calibri" panose="020F0502020204030204" pitchFamily="34" charset="0"/>
              </a:rPr>
              <a:t>Edges = distances</a:t>
            </a:r>
          </a:p>
          <a:p>
            <a:pPr indent="-457200">
              <a:buFont typeface="Arial" panose="020B0604020202020204" pitchFamily="34" charset="0"/>
              <a:buChar char="•"/>
            </a:pPr>
            <a:endParaRPr lang="en-US" sz="3200" dirty="0">
              <a:solidFill>
                <a:schemeClr val="bg2">
                  <a:lumMod val="75000"/>
                </a:schemeClr>
              </a:solidFill>
            </a:endParaRPr>
          </a:p>
          <a:p>
            <a:pPr indent="-457200">
              <a:buFont typeface="Arial" panose="020B0604020202020204" pitchFamily="34" charset="0"/>
              <a:buChar char="•"/>
            </a:pPr>
            <a:r>
              <a:rPr lang="en-US" sz="3200" dirty="0">
                <a:solidFill>
                  <a:schemeClr val="bg2">
                    <a:lumMod val="75000"/>
                  </a:schemeClr>
                </a:solidFill>
              </a:rPr>
              <a:t>Randomly generating orders</a:t>
            </a:r>
          </a:p>
          <a:p>
            <a:pPr lvl="1" indent="-457200">
              <a:buFont typeface="Arial" panose="020B0604020202020204" pitchFamily="34" charset="0"/>
              <a:buChar char="•"/>
            </a:pPr>
            <a:r>
              <a:rPr lang="en-US" sz="2800" dirty="0">
                <a:solidFill>
                  <a:schemeClr val="bg2">
                    <a:lumMod val="75000"/>
                  </a:schemeClr>
                </a:solidFill>
                <a:latin typeface="Calibri" panose="020F0502020204030204" pitchFamily="34" charset="0"/>
                <a:cs typeface="Calibri" panose="020F0502020204030204" pitchFamily="34" charset="0"/>
              </a:rPr>
              <a:t>Bake time</a:t>
            </a:r>
          </a:p>
          <a:p>
            <a:pPr lvl="1" indent="-457200">
              <a:buFont typeface="Arial" panose="020B0604020202020204" pitchFamily="34" charset="0"/>
              <a:buChar char="•"/>
            </a:pPr>
            <a:r>
              <a:rPr lang="en-US" sz="2800" dirty="0">
                <a:solidFill>
                  <a:schemeClr val="bg2">
                    <a:lumMod val="75000"/>
                  </a:schemeClr>
                </a:solidFill>
                <a:latin typeface="Calibri" panose="020F0502020204030204" pitchFamily="34" charset="0"/>
                <a:cs typeface="Calibri" panose="020F0502020204030204" pitchFamily="34" charset="0"/>
              </a:rPr>
              <a:t>Price</a:t>
            </a:r>
          </a:p>
          <a:p>
            <a:pPr lvl="1" indent="-457200">
              <a:buFont typeface="Arial" panose="020B0604020202020204" pitchFamily="34" charset="0"/>
              <a:buChar char="•"/>
            </a:pPr>
            <a:r>
              <a:rPr lang="en-US" sz="2800" dirty="0">
                <a:solidFill>
                  <a:schemeClr val="bg2">
                    <a:lumMod val="75000"/>
                  </a:schemeClr>
                </a:solidFill>
                <a:latin typeface="Calibri" panose="020F0502020204030204" pitchFamily="34" charset="0"/>
                <a:cs typeface="Calibri" panose="020F0502020204030204" pitchFamily="34" charset="0"/>
              </a:rPr>
              <a:t>Wait time</a:t>
            </a:r>
          </a:p>
        </p:txBody>
      </p:sp>
      <p:grpSp>
        <p:nvGrpSpPr>
          <p:cNvPr id="13" name="Group 12">
            <a:extLst>
              <a:ext uri="{FF2B5EF4-FFF2-40B4-BE49-F238E27FC236}">
                <a16:creationId xmlns:a16="http://schemas.microsoft.com/office/drawing/2014/main" id="{EA0A0FEF-00CD-4844-9A2F-E057E3DDF02C}"/>
              </a:ext>
            </a:extLst>
          </p:cNvPr>
          <p:cNvGrpSpPr/>
          <p:nvPr/>
        </p:nvGrpSpPr>
        <p:grpSpPr>
          <a:xfrm>
            <a:off x="5223259" y="1125105"/>
            <a:ext cx="3169923" cy="2734024"/>
            <a:chOff x="2680235" y="1434084"/>
            <a:chExt cx="5711629" cy="4648027"/>
          </a:xfrm>
        </p:grpSpPr>
        <p:sp>
          <p:nvSpPr>
            <p:cNvPr id="14" name="TextBox 13">
              <a:extLst>
                <a:ext uri="{FF2B5EF4-FFF2-40B4-BE49-F238E27FC236}">
                  <a16:creationId xmlns:a16="http://schemas.microsoft.com/office/drawing/2014/main" id="{F6BAE915-24FB-4BC4-BBF6-D5A835C8FF93}"/>
                </a:ext>
              </a:extLst>
            </p:cNvPr>
            <p:cNvSpPr txBox="1"/>
            <p:nvPr/>
          </p:nvSpPr>
          <p:spPr>
            <a:xfrm>
              <a:off x="7802619" y="1455962"/>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3</a:t>
              </a:r>
            </a:p>
          </p:txBody>
        </p:sp>
        <p:sp>
          <p:nvSpPr>
            <p:cNvPr id="15" name="TextBox 14">
              <a:extLst>
                <a:ext uri="{FF2B5EF4-FFF2-40B4-BE49-F238E27FC236}">
                  <a16:creationId xmlns:a16="http://schemas.microsoft.com/office/drawing/2014/main" id="{FC878C93-29CD-461E-81A5-3AA8DBA2BE24}"/>
                </a:ext>
              </a:extLst>
            </p:cNvPr>
            <p:cNvSpPr txBox="1"/>
            <p:nvPr/>
          </p:nvSpPr>
          <p:spPr>
            <a:xfrm>
              <a:off x="5782527" y="1434084"/>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2</a:t>
              </a:r>
            </a:p>
          </p:txBody>
        </p:sp>
        <p:sp>
          <p:nvSpPr>
            <p:cNvPr id="16" name="TextBox 15">
              <a:extLst>
                <a:ext uri="{FF2B5EF4-FFF2-40B4-BE49-F238E27FC236}">
                  <a16:creationId xmlns:a16="http://schemas.microsoft.com/office/drawing/2014/main" id="{A6DB99B4-625F-4B56-85D5-737F74F501C6}"/>
                </a:ext>
              </a:extLst>
            </p:cNvPr>
            <p:cNvSpPr txBox="1"/>
            <p:nvPr/>
          </p:nvSpPr>
          <p:spPr>
            <a:xfrm>
              <a:off x="7809175" y="5558869"/>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4</a:t>
              </a:r>
            </a:p>
          </p:txBody>
        </p:sp>
        <p:sp>
          <p:nvSpPr>
            <p:cNvPr id="17" name="TextBox 16">
              <a:extLst>
                <a:ext uri="{FF2B5EF4-FFF2-40B4-BE49-F238E27FC236}">
                  <a16:creationId xmlns:a16="http://schemas.microsoft.com/office/drawing/2014/main" id="{9755D260-6B74-403F-871A-D7A641FD707F}"/>
                </a:ext>
              </a:extLst>
            </p:cNvPr>
            <p:cNvSpPr txBox="1"/>
            <p:nvPr/>
          </p:nvSpPr>
          <p:spPr>
            <a:xfrm>
              <a:off x="5782527" y="5558869"/>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5</a:t>
              </a:r>
            </a:p>
          </p:txBody>
        </p:sp>
        <p:grpSp>
          <p:nvGrpSpPr>
            <p:cNvPr id="18" name="Group 17">
              <a:extLst>
                <a:ext uri="{FF2B5EF4-FFF2-40B4-BE49-F238E27FC236}">
                  <a16:creationId xmlns:a16="http://schemas.microsoft.com/office/drawing/2014/main" id="{B7297511-BF42-45FF-B2A1-5782A255BD00}"/>
                </a:ext>
              </a:extLst>
            </p:cNvPr>
            <p:cNvGrpSpPr/>
            <p:nvPr/>
          </p:nvGrpSpPr>
          <p:grpSpPr>
            <a:xfrm>
              <a:off x="2680235" y="1899006"/>
              <a:ext cx="5282859" cy="3779177"/>
              <a:chOff x="2680235" y="1899006"/>
              <a:chExt cx="5282859" cy="3779177"/>
            </a:xfrm>
          </p:grpSpPr>
          <p:cxnSp>
            <p:nvCxnSpPr>
              <p:cNvPr id="19" name="Straight Connector 18">
                <a:extLst>
                  <a:ext uri="{FF2B5EF4-FFF2-40B4-BE49-F238E27FC236}">
                    <a16:creationId xmlns:a16="http://schemas.microsoft.com/office/drawing/2014/main" id="{877FA648-D7ED-4A02-B629-2434F7C46E31}"/>
                  </a:ext>
                </a:extLst>
              </p:cNvPr>
              <p:cNvCxnSpPr>
                <a:cxnSpLocks/>
              </p:cNvCxnSpPr>
              <p:nvPr/>
            </p:nvCxnSpPr>
            <p:spPr>
              <a:xfrm flipH="1">
                <a:off x="3770478" y="2050549"/>
                <a:ext cx="2016071" cy="17380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92AC60-9EEB-4843-90B6-E226C2A7BBEB}"/>
                  </a:ext>
                </a:extLst>
              </p:cNvPr>
              <p:cNvCxnSpPr>
                <a:cxnSpLocks/>
              </p:cNvCxnSpPr>
              <p:nvPr/>
            </p:nvCxnSpPr>
            <p:spPr>
              <a:xfrm flipH="1" flipV="1">
                <a:off x="3770478" y="3788595"/>
                <a:ext cx="2016070" cy="1738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ABAFD64-BF9D-49A2-B899-BD34069809C9}"/>
                  </a:ext>
                </a:extLst>
              </p:cNvPr>
              <p:cNvCxnSpPr>
                <a:cxnSpLocks/>
              </p:cNvCxnSpPr>
              <p:nvPr/>
            </p:nvCxnSpPr>
            <p:spPr>
              <a:xfrm flipH="1">
                <a:off x="5786548" y="2050550"/>
                <a:ext cx="20160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87F91F-C362-4B79-95B0-5CF28594AC71}"/>
                  </a:ext>
                </a:extLst>
              </p:cNvPr>
              <p:cNvCxnSpPr>
                <a:cxnSpLocks/>
                <a:stCxn id="29" idx="0"/>
              </p:cNvCxnSpPr>
              <p:nvPr/>
            </p:nvCxnSpPr>
            <p:spPr>
              <a:xfrm flipH="1" flipV="1">
                <a:off x="7802618" y="2029145"/>
                <a:ext cx="6226" cy="33459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2DD759-382C-4BBE-B84B-0626A48AFBDE}"/>
                  </a:ext>
                </a:extLst>
              </p:cNvPr>
              <p:cNvCxnSpPr>
                <a:cxnSpLocks/>
              </p:cNvCxnSpPr>
              <p:nvPr/>
            </p:nvCxnSpPr>
            <p:spPr>
              <a:xfrm>
                <a:off x="5796053" y="5482975"/>
                <a:ext cx="2013123" cy="218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B5CFF9-DCDD-4F61-866B-CAA4A21D618C}"/>
                  </a:ext>
                </a:extLst>
              </p:cNvPr>
              <p:cNvCxnSpPr>
                <a:cxnSpLocks/>
              </p:cNvCxnSpPr>
              <p:nvPr/>
            </p:nvCxnSpPr>
            <p:spPr>
              <a:xfrm flipH="1" flipV="1">
                <a:off x="5782527" y="2147728"/>
                <a:ext cx="6226" cy="33459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BC6FA25-4888-4E6A-8352-24A37C7147D4}"/>
                  </a:ext>
                </a:extLst>
              </p:cNvPr>
              <p:cNvSpPr/>
              <p:nvPr/>
            </p:nvSpPr>
            <p:spPr>
              <a:xfrm>
                <a:off x="3616228" y="3637052"/>
                <a:ext cx="308500" cy="30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Oval 25">
                <a:extLst>
                  <a:ext uri="{FF2B5EF4-FFF2-40B4-BE49-F238E27FC236}">
                    <a16:creationId xmlns:a16="http://schemas.microsoft.com/office/drawing/2014/main" id="{9ACC2F8C-B767-4C7A-A642-3FE35C5F7A3C}"/>
                  </a:ext>
                </a:extLst>
              </p:cNvPr>
              <p:cNvSpPr/>
              <p:nvPr/>
            </p:nvSpPr>
            <p:spPr>
              <a:xfrm>
                <a:off x="5632298" y="1899007"/>
                <a:ext cx="308500" cy="30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8D5BA655-78B1-4684-AA7B-903459BD4F44}"/>
                  </a:ext>
                </a:extLst>
              </p:cNvPr>
              <p:cNvSpPr/>
              <p:nvPr/>
            </p:nvSpPr>
            <p:spPr>
              <a:xfrm>
                <a:off x="7654594" y="1899006"/>
                <a:ext cx="308500" cy="303087"/>
              </a:xfrm>
              <a:prstGeom prst="ellipse">
                <a:avLst/>
              </a:prstGeom>
              <a:solidFill>
                <a:srgbClr val="2185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9715"/>
                  </a:solidFill>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731B492B-89E1-4D2C-8EB7-758A1E93087F}"/>
                  </a:ext>
                </a:extLst>
              </p:cNvPr>
              <p:cNvSpPr/>
              <p:nvPr/>
            </p:nvSpPr>
            <p:spPr>
              <a:xfrm>
                <a:off x="5635577" y="5375096"/>
                <a:ext cx="308500" cy="303087"/>
              </a:xfrm>
              <a:prstGeom prst="ellipse">
                <a:avLst/>
              </a:prstGeom>
              <a:solidFill>
                <a:srgbClr val="2185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52CEBCB8-12AC-4D04-A8BF-6B9DAF9F8C69}"/>
                  </a:ext>
                </a:extLst>
              </p:cNvPr>
              <p:cNvSpPr/>
              <p:nvPr/>
            </p:nvSpPr>
            <p:spPr>
              <a:xfrm>
                <a:off x="7654594" y="5375095"/>
                <a:ext cx="308500" cy="30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30" name="Isosceles Triangle 29">
                <a:extLst>
                  <a:ext uri="{FF2B5EF4-FFF2-40B4-BE49-F238E27FC236}">
                    <a16:creationId xmlns:a16="http://schemas.microsoft.com/office/drawing/2014/main" id="{1E5AED0E-8834-4189-B3AF-02B16DE62DE4}"/>
                  </a:ext>
                </a:extLst>
              </p:cNvPr>
              <p:cNvSpPr/>
              <p:nvPr/>
            </p:nvSpPr>
            <p:spPr>
              <a:xfrm>
                <a:off x="3581187" y="3565471"/>
                <a:ext cx="377966" cy="339047"/>
              </a:xfrm>
              <a:prstGeom prst="triangle">
                <a:avLst/>
              </a:prstGeom>
              <a:solidFill>
                <a:srgbClr val="7ECE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ECEFD"/>
                  </a:solidFill>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135687D-53B1-43D3-9F58-4D886DAF22FF}"/>
                  </a:ext>
                </a:extLst>
              </p:cNvPr>
              <p:cNvSpPr txBox="1"/>
              <p:nvPr/>
            </p:nvSpPr>
            <p:spPr>
              <a:xfrm>
                <a:off x="3916687" y="3479366"/>
                <a:ext cx="582689"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1</a:t>
                </a:r>
              </a:p>
            </p:txBody>
          </p:sp>
          <p:sp>
            <p:nvSpPr>
              <p:cNvPr id="32" name="TextBox 31">
                <a:extLst>
                  <a:ext uri="{FF2B5EF4-FFF2-40B4-BE49-F238E27FC236}">
                    <a16:creationId xmlns:a16="http://schemas.microsoft.com/office/drawing/2014/main" id="{D1DF620F-5177-4ABF-8080-110657108549}"/>
                  </a:ext>
                </a:extLst>
              </p:cNvPr>
              <p:cNvSpPr txBox="1"/>
              <p:nvPr/>
            </p:nvSpPr>
            <p:spPr>
              <a:xfrm>
                <a:off x="2680235" y="3254751"/>
                <a:ext cx="1167640" cy="523242"/>
              </a:xfrm>
              <a:prstGeom prst="rect">
                <a:avLst/>
              </a:prstGeom>
              <a:noFill/>
            </p:spPr>
            <p:txBody>
              <a:bodyPr wrap="square" rtlCol="0">
                <a:spAutoFit/>
              </a:bodyPr>
              <a:lstStyle/>
              <a:p>
                <a:pPr algn="ctr"/>
                <a:r>
                  <a:rPr lang="en-US" dirty="0">
                    <a:solidFill>
                      <a:schemeClr val="bg2">
                        <a:lumMod val="75000"/>
                      </a:schemeClr>
                    </a:solidFill>
                    <a:latin typeface="Calibri" panose="020F0502020204030204" pitchFamily="34" charset="0"/>
                    <a:cs typeface="Calibri" panose="020F0502020204030204" pitchFamily="34" charset="0"/>
                  </a:rPr>
                  <a:t>SDPC</a:t>
                </a:r>
              </a:p>
            </p:txBody>
          </p:sp>
        </p:grpSp>
      </p:grpSp>
      <p:sp>
        <p:nvSpPr>
          <p:cNvPr id="33" name="Google Shape;140;p18">
            <a:extLst>
              <a:ext uri="{FF2B5EF4-FFF2-40B4-BE49-F238E27FC236}">
                <a16:creationId xmlns:a16="http://schemas.microsoft.com/office/drawing/2014/main" id="{D164ADD0-F66A-4F00-A8ED-0B00A8DFFF94}"/>
              </a:ext>
            </a:extLst>
          </p:cNvPr>
          <p:cNvSpPr txBox="1">
            <a:spLocks/>
          </p:cNvSpPr>
          <p:nvPr/>
        </p:nvSpPr>
        <p:spPr>
          <a:xfrm>
            <a:off x="585636" y="290061"/>
            <a:ext cx="352361"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 sz="4700" b="1">
                <a:solidFill>
                  <a:srgbClr val="F20253"/>
                </a:solidFill>
                <a:latin typeface="Tw Cen MT" panose="020B0602020104020603" pitchFamily="34" charset="0"/>
                <a:cs typeface="Calibri" panose="020F0502020204030204" pitchFamily="34" charset="0"/>
              </a:rPr>
              <a:t>|</a:t>
            </a:r>
            <a:endParaRPr lang="en" sz="4700" b="1" dirty="0">
              <a:solidFill>
                <a:srgbClr val="F20253"/>
              </a:solidFill>
              <a:latin typeface="Tw Cen MT" panose="020B0602020104020603" pitchFamily="34" charset="0"/>
              <a:cs typeface="Calibri" panose="020F0502020204030204" pitchFamily="34" charset="0"/>
            </a:endParaRPr>
          </a:p>
        </p:txBody>
      </p:sp>
      <p:sp>
        <p:nvSpPr>
          <p:cNvPr id="34" name="TextBox 33">
            <a:extLst>
              <a:ext uri="{FF2B5EF4-FFF2-40B4-BE49-F238E27FC236}">
                <a16:creationId xmlns:a16="http://schemas.microsoft.com/office/drawing/2014/main" id="{6D10F464-CFCD-45D8-9A53-E9FFA1B8F001}"/>
              </a:ext>
            </a:extLst>
          </p:cNvPr>
          <p:cNvSpPr txBox="1"/>
          <p:nvPr/>
        </p:nvSpPr>
        <p:spPr>
          <a:xfrm>
            <a:off x="1137385" y="749325"/>
            <a:ext cx="1813389" cy="538609"/>
          </a:xfrm>
          <a:prstGeom prst="rect">
            <a:avLst/>
          </a:prstGeom>
          <a:noFill/>
        </p:spPr>
        <p:txBody>
          <a:bodyPr wrap="square" rtlCol="0">
            <a:spAutoFit/>
          </a:bodyPr>
          <a:lstStyle/>
          <a:p>
            <a:r>
              <a:rPr lang="en" sz="2900" b="1" dirty="0">
                <a:solidFill>
                  <a:srgbClr val="F20253"/>
                </a:solidFill>
                <a:latin typeface="Tw Cen MT" panose="020B0602020104020603" pitchFamily="34" charset="0"/>
                <a:cs typeface="Calibri" panose="020F0502020204030204" pitchFamily="34" charset="0"/>
                <a:sym typeface="Lato"/>
              </a:rPr>
              <a:t>M</a:t>
            </a:r>
            <a:r>
              <a:rPr lang="en-US" sz="2900" b="1" dirty="0">
                <a:solidFill>
                  <a:srgbClr val="F20253"/>
                </a:solidFill>
                <a:latin typeface="Tw Cen MT" panose="020B0602020104020603" pitchFamily="34" charset="0"/>
                <a:cs typeface="Calibri" panose="020F0502020204030204" pitchFamily="34" charset="0"/>
                <a:sym typeface="Lato"/>
              </a:rPr>
              <a:t>odel</a:t>
            </a:r>
            <a:endParaRPr lang="en-US" dirty="0">
              <a:solidFill>
                <a:srgbClr val="F20253"/>
              </a:solidFill>
              <a:latin typeface="Tw Cen MT" panose="020B0602020104020603" pitchFamily="34" charset="0"/>
              <a:cs typeface="Calibri" panose="020F0502020204030204" pitchFamily="34" charset="0"/>
            </a:endParaRPr>
          </a:p>
        </p:txBody>
      </p:sp>
      <p:sp>
        <p:nvSpPr>
          <p:cNvPr id="36" name="TextBox 35">
            <a:extLst>
              <a:ext uri="{FF2B5EF4-FFF2-40B4-BE49-F238E27FC236}">
                <a16:creationId xmlns:a16="http://schemas.microsoft.com/office/drawing/2014/main" id="{6255D399-E56D-495A-AA42-045071C7B50A}"/>
              </a:ext>
            </a:extLst>
          </p:cNvPr>
          <p:cNvSpPr txBox="1"/>
          <p:nvPr/>
        </p:nvSpPr>
        <p:spPr>
          <a:xfrm>
            <a:off x="2442955" y="818575"/>
            <a:ext cx="1171328"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cs typeface="Calibri" panose="020F0502020204030204" pitchFamily="34" charset="0"/>
                <a:sym typeface="Lato"/>
              </a:rPr>
              <a:t>Develop</a:t>
            </a:r>
            <a:endParaRPr lang="en-US" sz="1050" dirty="0">
              <a:solidFill>
                <a:srgbClr val="2185C5"/>
              </a:solidFill>
              <a:latin typeface="Tw Cen MT" panose="020B0602020104020603" pitchFamily="34" charset="0"/>
              <a:cs typeface="Calibri" panose="020F0502020204030204" pitchFamily="34" charset="0"/>
            </a:endParaRPr>
          </a:p>
        </p:txBody>
      </p:sp>
      <p:sp>
        <p:nvSpPr>
          <p:cNvPr id="37" name="TextBox 36">
            <a:extLst>
              <a:ext uri="{FF2B5EF4-FFF2-40B4-BE49-F238E27FC236}">
                <a16:creationId xmlns:a16="http://schemas.microsoft.com/office/drawing/2014/main" id="{2FA47F70-8AA4-40EF-B190-EA34006FC9FB}"/>
              </a:ext>
            </a:extLst>
          </p:cNvPr>
          <p:cNvSpPr txBox="1"/>
          <p:nvPr/>
        </p:nvSpPr>
        <p:spPr>
          <a:xfrm>
            <a:off x="3665305" y="813559"/>
            <a:ext cx="1813389"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cs typeface="Calibri" panose="020F0502020204030204" pitchFamily="34" charset="0"/>
                <a:sym typeface="Lato"/>
              </a:rPr>
              <a:t>Analyze</a:t>
            </a:r>
            <a:endParaRPr lang="en-US" sz="2000" dirty="0">
              <a:solidFill>
                <a:srgbClr val="2185C5"/>
              </a:solidFill>
              <a:latin typeface="Tw Cen MT" panose="020B0602020104020603" pitchFamily="34" charset="0"/>
              <a:cs typeface="Calibri" panose="020F0502020204030204" pitchFamily="34" charset="0"/>
            </a:endParaRPr>
          </a:p>
        </p:txBody>
      </p:sp>
      <p:sp>
        <p:nvSpPr>
          <p:cNvPr id="38" name="TextBox 37">
            <a:extLst>
              <a:ext uri="{FF2B5EF4-FFF2-40B4-BE49-F238E27FC236}">
                <a16:creationId xmlns:a16="http://schemas.microsoft.com/office/drawing/2014/main" id="{BF87647A-B5A8-4E3A-83DE-A9DF8CCA8BE3}"/>
              </a:ext>
            </a:extLst>
          </p:cNvPr>
          <p:cNvSpPr txBox="1"/>
          <p:nvPr/>
        </p:nvSpPr>
        <p:spPr>
          <a:xfrm>
            <a:off x="1137385" y="1122504"/>
            <a:ext cx="2121453" cy="400110"/>
          </a:xfrm>
          <a:prstGeom prst="rect">
            <a:avLst/>
          </a:prstGeom>
          <a:noFill/>
        </p:spPr>
        <p:txBody>
          <a:bodyPr wrap="square" rtlCol="0">
            <a:spAutoFit/>
          </a:bodyPr>
          <a:lstStyle/>
          <a:p>
            <a:r>
              <a:rPr lang="en-US" sz="2000" dirty="0">
                <a:solidFill>
                  <a:schemeClr val="bg2"/>
                </a:solidFill>
                <a:latin typeface="Tw Cen MT" panose="020B0602020104020603" pitchFamily="34" charset="0"/>
                <a:cs typeface="Calibri" panose="020F0502020204030204" pitchFamily="34" charset="0"/>
                <a:sym typeface="Lato"/>
              </a:rPr>
              <a:t>Framework</a:t>
            </a:r>
            <a:endParaRPr lang="en-US" sz="1050" dirty="0">
              <a:solidFill>
                <a:schemeClr val="bg2"/>
              </a:solidFill>
              <a:latin typeface="Tw Cen MT" panose="020B0602020104020603" pitchFamily="34" charset="0"/>
              <a:cs typeface="Calibri" panose="020F0502020204030204" pitchFamily="34" charset="0"/>
            </a:endParaRPr>
          </a:p>
        </p:txBody>
      </p:sp>
      <p:sp>
        <p:nvSpPr>
          <p:cNvPr id="35" name="Oval 34">
            <a:extLst>
              <a:ext uri="{FF2B5EF4-FFF2-40B4-BE49-F238E27FC236}">
                <a16:creationId xmlns:a16="http://schemas.microsoft.com/office/drawing/2014/main" id="{1F86FE61-BED4-4F83-8E37-DD2522768FC9}"/>
              </a:ext>
            </a:extLst>
          </p:cNvPr>
          <p:cNvSpPr/>
          <p:nvPr/>
        </p:nvSpPr>
        <p:spPr>
          <a:xfrm>
            <a:off x="7987642" y="1398578"/>
            <a:ext cx="171217" cy="178279"/>
          </a:xfrm>
          <a:prstGeom prst="ellipse">
            <a:avLst/>
          </a:prstGeom>
          <a:solidFill>
            <a:srgbClr val="FF97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9715"/>
              </a:solidFill>
            </a:endParaRPr>
          </a:p>
        </p:txBody>
      </p:sp>
      <p:sp>
        <p:nvSpPr>
          <p:cNvPr id="39" name="Oval 38">
            <a:extLst>
              <a:ext uri="{FF2B5EF4-FFF2-40B4-BE49-F238E27FC236}">
                <a16:creationId xmlns:a16="http://schemas.microsoft.com/office/drawing/2014/main" id="{80BB8763-2C0B-452E-B28C-85B636EB0D9F}"/>
              </a:ext>
            </a:extLst>
          </p:cNvPr>
          <p:cNvSpPr/>
          <p:nvPr/>
        </p:nvSpPr>
        <p:spPr>
          <a:xfrm>
            <a:off x="6866912" y="3443040"/>
            <a:ext cx="171217" cy="178279"/>
          </a:xfrm>
          <a:prstGeom prst="ellipse">
            <a:avLst/>
          </a:prstGeom>
          <a:solidFill>
            <a:srgbClr val="FF97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89985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072A7FFD-F253-44A5-AAC7-1D5704E3FC75}"/>
              </a:ext>
            </a:extLst>
          </p:cNvPr>
          <p:cNvGraphicFramePr/>
          <p:nvPr>
            <p:extLst>
              <p:ext uri="{D42A27DB-BD31-4B8C-83A1-F6EECF244321}">
                <p14:modId xmlns:p14="http://schemas.microsoft.com/office/powerpoint/2010/main" val="828081254"/>
              </p:ext>
            </p:extLst>
          </p:nvPr>
        </p:nvGraphicFramePr>
        <p:xfrm>
          <a:off x="931049" y="1630164"/>
          <a:ext cx="7072609" cy="4682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14</a:t>
            </a:fld>
            <a:endParaRPr dirty="0">
              <a:latin typeface="Tw Cen MT" panose="020B0602020104020603" pitchFamily="34" charset="0"/>
            </a:endParaRPr>
          </a:p>
        </p:txBody>
      </p:sp>
      <p:grpSp>
        <p:nvGrpSpPr>
          <p:cNvPr id="31" name="Group 30">
            <a:extLst>
              <a:ext uri="{FF2B5EF4-FFF2-40B4-BE49-F238E27FC236}">
                <a16:creationId xmlns:a16="http://schemas.microsoft.com/office/drawing/2014/main" id="{92CE7BE0-FF7E-48DF-9A1C-BBF61FA7A77B}"/>
              </a:ext>
            </a:extLst>
          </p:cNvPr>
          <p:cNvGrpSpPr/>
          <p:nvPr/>
        </p:nvGrpSpPr>
        <p:grpSpPr>
          <a:xfrm>
            <a:off x="6137090" y="493138"/>
            <a:ext cx="2462346" cy="1879846"/>
            <a:chOff x="2680235" y="1434084"/>
            <a:chExt cx="5711629" cy="4702181"/>
          </a:xfrm>
        </p:grpSpPr>
        <p:sp>
          <p:nvSpPr>
            <p:cNvPr id="32" name="TextBox 31">
              <a:extLst>
                <a:ext uri="{FF2B5EF4-FFF2-40B4-BE49-F238E27FC236}">
                  <a16:creationId xmlns:a16="http://schemas.microsoft.com/office/drawing/2014/main" id="{514FC745-E0B0-47BA-8069-6D929BF034C5}"/>
                </a:ext>
              </a:extLst>
            </p:cNvPr>
            <p:cNvSpPr txBox="1"/>
            <p:nvPr/>
          </p:nvSpPr>
          <p:spPr>
            <a:xfrm>
              <a:off x="7802619" y="1455963"/>
              <a:ext cx="582688" cy="577395"/>
            </a:xfrm>
            <a:prstGeom prst="rect">
              <a:avLst/>
            </a:prstGeom>
            <a:noFill/>
          </p:spPr>
          <p:txBody>
            <a:bodyPr wrap="square" rtlCol="0">
              <a:spAutoFit/>
            </a:bodyPr>
            <a:lstStyle/>
            <a:p>
              <a:pPr algn="ctr"/>
              <a:r>
                <a:rPr lang="en-US" sz="900" dirty="0">
                  <a:solidFill>
                    <a:schemeClr val="bg2">
                      <a:lumMod val="75000"/>
                    </a:schemeClr>
                  </a:solidFill>
                  <a:latin typeface="Lato" panose="020B0604020202020204" charset="0"/>
                </a:rPr>
                <a:t>3</a:t>
              </a:r>
            </a:p>
          </p:txBody>
        </p:sp>
        <p:sp>
          <p:nvSpPr>
            <p:cNvPr id="33" name="TextBox 32">
              <a:extLst>
                <a:ext uri="{FF2B5EF4-FFF2-40B4-BE49-F238E27FC236}">
                  <a16:creationId xmlns:a16="http://schemas.microsoft.com/office/drawing/2014/main" id="{4FFC4F82-152C-44AA-8F94-B3958E64D009}"/>
                </a:ext>
              </a:extLst>
            </p:cNvPr>
            <p:cNvSpPr txBox="1"/>
            <p:nvPr/>
          </p:nvSpPr>
          <p:spPr>
            <a:xfrm>
              <a:off x="5782527" y="1434084"/>
              <a:ext cx="582688" cy="577395"/>
            </a:xfrm>
            <a:prstGeom prst="rect">
              <a:avLst/>
            </a:prstGeom>
            <a:noFill/>
          </p:spPr>
          <p:txBody>
            <a:bodyPr wrap="square" rtlCol="0">
              <a:spAutoFit/>
            </a:bodyPr>
            <a:lstStyle/>
            <a:p>
              <a:pPr algn="ctr"/>
              <a:r>
                <a:rPr lang="en-US" sz="900" dirty="0">
                  <a:solidFill>
                    <a:schemeClr val="bg2">
                      <a:lumMod val="75000"/>
                    </a:schemeClr>
                  </a:solidFill>
                  <a:latin typeface="Lato" panose="020B0604020202020204" charset="0"/>
                </a:rPr>
                <a:t>2</a:t>
              </a:r>
            </a:p>
          </p:txBody>
        </p:sp>
        <p:sp>
          <p:nvSpPr>
            <p:cNvPr id="34" name="TextBox 33">
              <a:extLst>
                <a:ext uri="{FF2B5EF4-FFF2-40B4-BE49-F238E27FC236}">
                  <a16:creationId xmlns:a16="http://schemas.microsoft.com/office/drawing/2014/main" id="{64458E97-7640-48BF-B6FE-239E6D508AEA}"/>
                </a:ext>
              </a:extLst>
            </p:cNvPr>
            <p:cNvSpPr txBox="1"/>
            <p:nvPr/>
          </p:nvSpPr>
          <p:spPr>
            <a:xfrm>
              <a:off x="7809176" y="5558870"/>
              <a:ext cx="582688" cy="577395"/>
            </a:xfrm>
            <a:prstGeom prst="rect">
              <a:avLst/>
            </a:prstGeom>
            <a:noFill/>
          </p:spPr>
          <p:txBody>
            <a:bodyPr wrap="square" rtlCol="0">
              <a:spAutoFit/>
            </a:bodyPr>
            <a:lstStyle/>
            <a:p>
              <a:pPr algn="ctr"/>
              <a:r>
                <a:rPr lang="en-US" sz="900" dirty="0">
                  <a:solidFill>
                    <a:schemeClr val="bg2">
                      <a:lumMod val="75000"/>
                    </a:schemeClr>
                  </a:solidFill>
                  <a:latin typeface="Lato" panose="020B0604020202020204" charset="0"/>
                </a:rPr>
                <a:t>4</a:t>
              </a:r>
            </a:p>
          </p:txBody>
        </p:sp>
        <p:sp>
          <p:nvSpPr>
            <p:cNvPr id="35" name="TextBox 34">
              <a:extLst>
                <a:ext uri="{FF2B5EF4-FFF2-40B4-BE49-F238E27FC236}">
                  <a16:creationId xmlns:a16="http://schemas.microsoft.com/office/drawing/2014/main" id="{E541B0B5-08AE-4787-A8B6-2AA418894F07}"/>
                </a:ext>
              </a:extLst>
            </p:cNvPr>
            <p:cNvSpPr txBox="1"/>
            <p:nvPr/>
          </p:nvSpPr>
          <p:spPr>
            <a:xfrm>
              <a:off x="5782527" y="5558870"/>
              <a:ext cx="582688" cy="577395"/>
            </a:xfrm>
            <a:prstGeom prst="rect">
              <a:avLst/>
            </a:prstGeom>
            <a:noFill/>
          </p:spPr>
          <p:txBody>
            <a:bodyPr wrap="square" rtlCol="0">
              <a:spAutoFit/>
            </a:bodyPr>
            <a:lstStyle/>
            <a:p>
              <a:pPr algn="ctr"/>
              <a:r>
                <a:rPr lang="en-US" sz="900" dirty="0">
                  <a:solidFill>
                    <a:schemeClr val="bg2">
                      <a:lumMod val="75000"/>
                    </a:schemeClr>
                  </a:solidFill>
                  <a:latin typeface="Lato" panose="020B0604020202020204" charset="0"/>
                </a:rPr>
                <a:t>5</a:t>
              </a:r>
            </a:p>
          </p:txBody>
        </p:sp>
        <p:grpSp>
          <p:nvGrpSpPr>
            <p:cNvPr id="30" name="Group 29">
              <a:extLst>
                <a:ext uri="{FF2B5EF4-FFF2-40B4-BE49-F238E27FC236}">
                  <a16:creationId xmlns:a16="http://schemas.microsoft.com/office/drawing/2014/main" id="{0DACD230-DDF6-46F1-8884-83270443E203}"/>
                </a:ext>
              </a:extLst>
            </p:cNvPr>
            <p:cNvGrpSpPr/>
            <p:nvPr/>
          </p:nvGrpSpPr>
          <p:grpSpPr>
            <a:xfrm>
              <a:off x="2680235" y="1899006"/>
              <a:ext cx="5282859" cy="3779177"/>
              <a:chOff x="2680235" y="1899006"/>
              <a:chExt cx="5282859" cy="3779177"/>
            </a:xfrm>
          </p:grpSpPr>
          <p:cxnSp>
            <p:nvCxnSpPr>
              <p:cNvPr id="5" name="Straight Connector 4">
                <a:extLst>
                  <a:ext uri="{FF2B5EF4-FFF2-40B4-BE49-F238E27FC236}">
                    <a16:creationId xmlns:a16="http://schemas.microsoft.com/office/drawing/2014/main" id="{17E7DD44-2BE7-4B1C-949C-4353B6664B84}"/>
                  </a:ext>
                </a:extLst>
              </p:cNvPr>
              <p:cNvCxnSpPr>
                <a:cxnSpLocks/>
              </p:cNvCxnSpPr>
              <p:nvPr/>
            </p:nvCxnSpPr>
            <p:spPr>
              <a:xfrm flipH="1">
                <a:off x="3770478" y="2050549"/>
                <a:ext cx="2016071" cy="17380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7EDB3F-5405-40CD-B5CF-D2B00CC4DD97}"/>
                  </a:ext>
                </a:extLst>
              </p:cNvPr>
              <p:cNvCxnSpPr>
                <a:cxnSpLocks/>
              </p:cNvCxnSpPr>
              <p:nvPr/>
            </p:nvCxnSpPr>
            <p:spPr>
              <a:xfrm flipH="1" flipV="1">
                <a:off x="3770478" y="3788595"/>
                <a:ext cx="2016070" cy="1738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32B19C-DA76-4070-8BD6-9693280CB8EB}"/>
                  </a:ext>
                </a:extLst>
              </p:cNvPr>
              <p:cNvCxnSpPr>
                <a:cxnSpLocks/>
              </p:cNvCxnSpPr>
              <p:nvPr/>
            </p:nvCxnSpPr>
            <p:spPr>
              <a:xfrm flipH="1">
                <a:off x="5786548" y="2050550"/>
                <a:ext cx="20160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EAF69E-226A-4470-8D71-9D75C36AD984}"/>
                  </a:ext>
                </a:extLst>
              </p:cNvPr>
              <p:cNvCxnSpPr>
                <a:cxnSpLocks/>
                <a:stCxn id="14" idx="0"/>
              </p:cNvCxnSpPr>
              <p:nvPr/>
            </p:nvCxnSpPr>
            <p:spPr>
              <a:xfrm flipH="1" flipV="1">
                <a:off x="7802618" y="2029145"/>
                <a:ext cx="6226" cy="33459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CD582C-6E4B-4AD5-B340-C0D59A4E5150}"/>
                  </a:ext>
                </a:extLst>
              </p:cNvPr>
              <p:cNvCxnSpPr>
                <a:cxnSpLocks/>
              </p:cNvCxnSpPr>
              <p:nvPr/>
            </p:nvCxnSpPr>
            <p:spPr>
              <a:xfrm>
                <a:off x="5796053" y="5482975"/>
                <a:ext cx="2013123" cy="218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8F49C1-7792-453C-B0CF-9F737FBAEE4E}"/>
                  </a:ext>
                </a:extLst>
              </p:cNvPr>
              <p:cNvCxnSpPr>
                <a:cxnSpLocks/>
              </p:cNvCxnSpPr>
              <p:nvPr/>
            </p:nvCxnSpPr>
            <p:spPr>
              <a:xfrm flipH="1" flipV="1">
                <a:off x="5782527" y="2147728"/>
                <a:ext cx="6226" cy="33459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52FB8F4C-917C-4D91-A353-B8FB0FDAE10E}"/>
                  </a:ext>
                </a:extLst>
              </p:cNvPr>
              <p:cNvSpPr/>
              <p:nvPr/>
            </p:nvSpPr>
            <p:spPr>
              <a:xfrm>
                <a:off x="3616228" y="3637052"/>
                <a:ext cx="308500" cy="30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D85570-A64A-42DD-8AA0-8B935D0EEAAC}"/>
                  </a:ext>
                </a:extLst>
              </p:cNvPr>
              <p:cNvSpPr/>
              <p:nvPr/>
            </p:nvSpPr>
            <p:spPr>
              <a:xfrm>
                <a:off x="5632298" y="1899007"/>
                <a:ext cx="308500" cy="30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FAF8415-4E42-4C32-899A-6CBD65BAF237}"/>
                  </a:ext>
                </a:extLst>
              </p:cNvPr>
              <p:cNvSpPr/>
              <p:nvPr/>
            </p:nvSpPr>
            <p:spPr>
              <a:xfrm>
                <a:off x="7654594" y="1899006"/>
                <a:ext cx="308500" cy="303087"/>
              </a:xfrm>
              <a:prstGeom prst="ellipse">
                <a:avLst/>
              </a:prstGeom>
              <a:solidFill>
                <a:srgbClr val="FF97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9715"/>
                  </a:solidFill>
                </a:endParaRPr>
              </a:p>
            </p:txBody>
          </p:sp>
          <p:sp>
            <p:nvSpPr>
              <p:cNvPr id="13" name="Oval 12">
                <a:extLst>
                  <a:ext uri="{FF2B5EF4-FFF2-40B4-BE49-F238E27FC236}">
                    <a16:creationId xmlns:a16="http://schemas.microsoft.com/office/drawing/2014/main" id="{C1B972EA-274B-455E-8F5E-A20D87A08A8B}"/>
                  </a:ext>
                </a:extLst>
              </p:cNvPr>
              <p:cNvSpPr/>
              <p:nvPr/>
            </p:nvSpPr>
            <p:spPr>
              <a:xfrm>
                <a:off x="5635577" y="5375096"/>
                <a:ext cx="308500" cy="303087"/>
              </a:xfrm>
              <a:prstGeom prst="ellipse">
                <a:avLst/>
              </a:prstGeom>
              <a:solidFill>
                <a:srgbClr val="FF97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6B11D78-4E44-41C4-8918-7FEF646185F0}"/>
                  </a:ext>
                </a:extLst>
              </p:cNvPr>
              <p:cNvSpPr/>
              <p:nvPr/>
            </p:nvSpPr>
            <p:spPr>
              <a:xfrm>
                <a:off x="7654594" y="5375095"/>
                <a:ext cx="308500" cy="3030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FF64517E-40AF-4683-A2C6-423BE1265E6D}"/>
                  </a:ext>
                </a:extLst>
              </p:cNvPr>
              <p:cNvSpPr/>
              <p:nvPr/>
            </p:nvSpPr>
            <p:spPr>
              <a:xfrm>
                <a:off x="3581187" y="3565471"/>
                <a:ext cx="377966" cy="339047"/>
              </a:xfrm>
              <a:prstGeom prst="triangle">
                <a:avLst/>
              </a:prstGeom>
              <a:solidFill>
                <a:srgbClr val="7ECE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ECEFD"/>
                  </a:solidFill>
                </a:endParaRPr>
              </a:p>
            </p:txBody>
          </p:sp>
          <p:sp>
            <p:nvSpPr>
              <p:cNvPr id="28" name="TextBox 27">
                <a:extLst>
                  <a:ext uri="{FF2B5EF4-FFF2-40B4-BE49-F238E27FC236}">
                    <a16:creationId xmlns:a16="http://schemas.microsoft.com/office/drawing/2014/main" id="{4CE69275-34F2-4AC8-906B-E6D407ED59F3}"/>
                  </a:ext>
                </a:extLst>
              </p:cNvPr>
              <p:cNvSpPr txBox="1"/>
              <p:nvPr/>
            </p:nvSpPr>
            <p:spPr>
              <a:xfrm>
                <a:off x="3916687" y="3479366"/>
                <a:ext cx="582687" cy="577395"/>
              </a:xfrm>
              <a:prstGeom prst="rect">
                <a:avLst/>
              </a:prstGeom>
              <a:noFill/>
            </p:spPr>
            <p:txBody>
              <a:bodyPr wrap="square" rtlCol="0">
                <a:spAutoFit/>
              </a:bodyPr>
              <a:lstStyle/>
              <a:p>
                <a:pPr algn="ctr"/>
                <a:r>
                  <a:rPr lang="en-US" sz="900" dirty="0">
                    <a:solidFill>
                      <a:schemeClr val="bg2">
                        <a:lumMod val="75000"/>
                      </a:schemeClr>
                    </a:solidFill>
                    <a:latin typeface="Lato" panose="020B0604020202020204" charset="0"/>
                  </a:rPr>
                  <a:t>1</a:t>
                </a:r>
              </a:p>
            </p:txBody>
          </p:sp>
          <p:sp>
            <p:nvSpPr>
              <p:cNvPr id="36" name="TextBox 35">
                <a:extLst>
                  <a:ext uri="{FF2B5EF4-FFF2-40B4-BE49-F238E27FC236}">
                    <a16:creationId xmlns:a16="http://schemas.microsoft.com/office/drawing/2014/main" id="{57769876-CF45-40CB-8084-27C77E25C4AD}"/>
                  </a:ext>
                </a:extLst>
              </p:cNvPr>
              <p:cNvSpPr txBox="1"/>
              <p:nvPr/>
            </p:nvSpPr>
            <p:spPr>
              <a:xfrm>
                <a:off x="2680235" y="3254751"/>
                <a:ext cx="1167641" cy="577395"/>
              </a:xfrm>
              <a:prstGeom prst="rect">
                <a:avLst/>
              </a:prstGeom>
              <a:noFill/>
            </p:spPr>
            <p:txBody>
              <a:bodyPr wrap="square" rtlCol="0">
                <a:spAutoFit/>
              </a:bodyPr>
              <a:lstStyle/>
              <a:p>
                <a:pPr algn="ctr"/>
                <a:r>
                  <a:rPr lang="en-US" sz="900" dirty="0">
                    <a:solidFill>
                      <a:schemeClr val="bg2">
                        <a:lumMod val="75000"/>
                      </a:schemeClr>
                    </a:solidFill>
                    <a:latin typeface="Lato" panose="020B0604020202020204" charset="0"/>
                  </a:rPr>
                  <a:t>SDPC</a:t>
                </a:r>
              </a:p>
            </p:txBody>
          </p:sp>
        </p:grpSp>
      </p:grpSp>
      <p:sp>
        <p:nvSpPr>
          <p:cNvPr id="40" name="Google Shape;140;p18">
            <a:extLst>
              <a:ext uri="{FF2B5EF4-FFF2-40B4-BE49-F238E27FC236}">
                <a16:creationId xmlns:a16="http://schemas.microsoft.com/office/drawing/2014/main" id="{A85BED6C-EB8A-4183-809C-4D94CDD3EC9D}"/>
              </a:ext>
            </a:extLst>
          </p:cNvPr>
          <p:cNvSpPr txBox="1">
            <a:spLocks/>
          </p:cNvSpPr>
          <p:nvPr/>
        </p:nvSpPr>
        <p:spPr>
          <a:xfrm>
            <a:off x="585636" y="290061"/>
            <a:ext cx="352361"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 sz="4700" b="1">
                <a:solidFill>
                  <a:srgbClr val="F20253"/>
                </a:solidFill>
                <a:latin typeface="Tw Cen MT" panose="020B0602020104020603" pitchFamily="34" charset="0"/>
                <a:cs typeface="Calibri" panose="020F0502020204030204" pitchFamily="34" charset="0"/>
              </a:rPr>
              <a:t>|</a:t>
            </a:r>
            <a:endParaRPr lang="en" sz="4700" b="1" dirty="0">
              <a:solidFill>
                <a:srgbClr val="F20253"/>
              </a:solidFill>
              <a:latin typeface="Tw Cen MT" panose="020B0602020104020603" pitchFamily="34" charset="0"/>
              <a:cs typeface="Calibri" panose="020F0502020204030204" pitchFamily="34" charset="0"/>
            </a:endParaRPr>
          </a:p>
        </p:txBody>
      </p:sp>
      <p:sp>
        <p:nvSpPr>
          <p:cNvPr id="41" name="TextBox 40">
            <a:extLst>
              <a:ext uri="{FF2B5EF4-FFF2-40B4-BE49-F238E27FC236}">
                <a16:creationId xmlns:a16="http://schemas.microsoft.com/office/drawing/2014/main" id="{90ED0AD4-EE42-4869-9B30-A20F94B4D05E}"/>
              </a:ext>
            </a:extLst>
          </p:cNvPr>
          <p:cNvSpPr txBox="1"/>
          <p:nvPr/>
        </p:nvSpPr>
        <p:spPr>
          <a:xfrm>
            <a:off x="1137385" y="749325"/>
            <a:ext cx="1813389" cy="538609"/>
          </a:xfrm>
          <a:prstGeom prst="rect">
            <a:avLst/>
          </a:prstGeom>
          <a:noFill/>
        </p:spPr>
        <p:txBody>
          <a:bodyPr wrap="square" rtlCol="0">
            <a:spAutoFit/>
          </a:bodyPr>
          <a:lstStyle/>
          <a:p>
            <a:r>
              <a:rPr lang="en" sz="2900" b="1" dirty="0">
                <a:solidFill>
                  <a:srgbClr val="F20253"/>
                </a:solidFill>
                <a:latin typeface="Tw Cen MT" panose="020B0602020104020603" pitchFamily="34" charset="0"/>
                <a:cs typeface="Calibri" panose="020F0502020204030204" pitchFamily="34" charset="0"/>
                <a:sym typeface="Lato"/>
              </a:rPr>
              <a:t>M</a:t>
            </a:r>
            <a:r>
              <a:rPr lang="en-US" sz="2900" b="1" dirty="0">
                <a:solidFill>
                  <a:srgbClr val="F20253"/>
                </a:solidFill>
                <a:latin typeface="Tw Cen MT" panose="020B0602020104020603" pitchFamily="34" charset="0"/>
                <a:cs typeface="Calibri" panose="020F0502020204030204" pitchFamily="34" charset="0"/>
                <a:sym typeface="Lato"/>
              </a:rPr>
              <a:t>odel</a:t>
            </a:r>
            <a:endParaRPr lang="en-US" dirty="0">
              <a:solidFill>
                <a:srgbClr val="F20253"/>
              </a:solidFill>
              <a:latin typeface="Tw Cen MT" panose="020B0602020104020603" pitchFamily="34" charset="0"/>
              <a:cs typeface="Calibri" panose="020F0502020204030204" pitchFamily="34" charset="0"/>
            </a:endParaRPr>
          </a:p>
        </p:txBody>
      </p:sp>
      <p:sp>
        <p:nvSpPr>
          <p:cNvPr id="42" name="TextBox 41">
            <a:extLst>
              <a:ext uri="{FF2B5EF4-FFF2-40B4-BE49-F238E27FC236}">
                <a16:creationId xmlns:a16="http://schemas.microsoft.com/office/drawing/2014/main" id="{C8F40D9D-FF1A-4C74-A3A9-F0EED0E077CE}"/>
              </a:ext>
            </a:extLst>
          </p:cNvPr>
          <p:cNvSpPr txBox="1"/>
          <p:nvPr/>
        </p:nvSpPr>
        <p:spPr>
          <a:xfrm>
            <a:off x="1149332" y="1157129"/>
            <a:ext cx="2121453" cy="400110"/>
          </a:xfrm>
          <a:prstGeom prst="rect">
            <a:avLst/>
          </a:prstGeom>
          <a:noFill/>
        </p:spPr>
        <p:txBody>
          <a:bodyPr wrap="square" rtlCol="0">
            <a:spAutoFit/>
          </a:bodyPr>
          <a:lstStyle/>
          <a:p>
            <a:r>
              <a:rPr lang="en-US" sz="2000" dirty="0">
                <a:solidFill>
                  <a:schemeClr val="bg2"/>
                </a:solidFill>
                <a:latin typeface="Tw Cen MT" panose="020B0602020104020603" pitchFamily="34" charset="0"/>
                <a:cs typeface="Calibri" panose="020F0502020204030204" pitchFamily="34" charset="0"/>
                <a:sym typeface="Lato"/>
              </a:rPr>
              <a:t>Decision Making</a:t>
            </a:r>
            <a:endParaRPr lang="en-US" sz="1050" dirty="0">
              <a:solidFill>
                <a:schemeClr val="bg2"/>
              </a:solidFill>
              <a:latin typeface="Tw Cen MT" panose="020B0602020104020603" pitchFamily="34" charset="0"/>
              <a:cs typeface="Calibri" panose="020F0502020204030204" pitchFamily="34" charset="0"/>
            </a:endParaRPr>
          </a:p>
        </p:txBody>
      </p:sp>
      <p:sp>
        <p:nvSpPr>
          <p:cNvPr id="43" name="TextBox 42">
            <a:extLst>
              <a:ext uri="{FF2B5EF4-FFF2-40B4-BE49-F238E27FC236}">
                <a16:creationId xmlns:a16="http://schemas.microsoft.com/office/drawing/2014/main" id="{04F36E4D-60CF-4F67-88AB-0F07D48621F6}"/>
              </a:ext>
            </a:extLst>
          </p:cNvPr>
          <p:cNvSpPr txBox="1"/>
          <p:nvPr/>
        </p:nvSpPr>
        <p:spPr>
          <a:xfrm>
            <a:off x="2442955" y="818575"/>
            <a:ext cx="1171328"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cs typeface="Calibri" panose="020F0502020204030204" pitchFamily="34" charset="0"/>
                <a:sym typeface="Lato"/>
              </a:rPr>
              <a:t>Develop</a:t>
            </a:r>
            <a:endParaRPr lang="en-US" sz="1050" dirty="0">
              <a:solidFill>
                <a:srgbClr val="2185C5"/>
              </a:solidFill>
              <a:latin typeface="Tw Cen MT" panose="020B0602020104020603" pitchFamily="34" charset="0"/>
              <a:cs typeface="Calibri" panose="020F0502020204030204" pitchFamily="34" charset="0"/>
            </a:endParaRPr>
          </a:p>
        </p:txBody>
      </p:sp>
      <p:sp>
        <p:nvSpPr>
          <p:cNvPr id="44" name="TextBox 43">
            <a:extLst>
              <a:ext uri="{FF2B5EF4-FFF2-40B4-BE49-F238E27FC236}">
                <a16:creationId xmlns:a16="http://schemas.microsoft.com/office/drawing/2014/main" id="{ED86A33C-1AB8-43AA-AC9D-61DF9752BD96}"/>
              </a:ext>
            </a:extLst>
          </p:cNvPr>
          <p:cNvSpPr txBox="1"/>
          <p:nvPr/>
        </p:nvSpPr>
        <p:spPr>
          <a:xfrm>
            <a:off x="3665305" y="813559"/>
            <a:ext cx="1813389"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cs typeface="Calibri" panose="020F0502020204030204" pitchFamily="34" charset="0"/>
                <a:sym typeface="Lato"/>
              </a:rPr>
              <a:t>Analyze</a:t>
            </a:r>
            <a:endParaRPr lang="en-US" sz="2000" dirty="0">
              <a:solidFill>
                <a:srgbClr val="2185C5"/>
              </a:solidFill>
              <a:latin typeface="Tw Cen MT" panose="020B0602020104020603" pitchFamily="34" charset="0"/>
              <a:cs typeface="Calibri" panose="020F0502020204030204" pitchFamily="34" charset="0"/>
            </a:endParaRPr>
          </a:p>
        </p:txBody>
      </p:sp>
      <p:sp>
        <p:nvSpPr>
          <p:cNvPr id="37" name="Oval 36">
            <a:extLst>
              <a:ext uri="{FF2B5EF4-FFF2-40B4-BE49-F238E27FC236}">
                <a16:creationId xmlns:a16="http://schemas.microsoft.com/office/drawing/2014/main" id="{6B3BF616-0BDD-4B6F-820C-7DE8DA27C932}"/>
              </a:ext>
            </a:extLst>
          </p:cNvPr>
          <p:cNvSpPr/>
          <p:nvPr/>
        </p:nvSpPr>
        <p:spPr>
          <a:xfrm>
            <a:off x="8279867" y="671533"/>
            <a:ext cx="132998" cy="140995"/>
          </a:xfrm>
          <a:prstGeom prst="ellipse">
            <a:avLst/>
          </a:prstGeom>
          <a:solidFill>
            <a:srgbClr val="FF97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9715"/>
              </a:solidFill>
            </a:endParaRPr>
          </a:p>
        </p:txBody>
      </p:sp>
      <p:sp>
        <p:nvSpPr>
          <p:cNvPr id="38" name="Oval 37">
            <a:extLst>
              <a:ext uri="{FF2B5EF4-FFF2-40B4-BE49-F238E27FC236}">
                <a16:creationId xmlns:a16="http://schemas.microsoft.com/office/drawing/2014/main" id="{2B8ACE60-C11A-487E-BC8E-6D70251111F6}"/>
              </a:ext>
            </a:extLst>
          </p:cNvPr>
          <p:cNvSpPr/>
          <p:nvPr/>
        </p:nvSpPr>
        <p:spPr>
          <a:xfrm>
            <a:off x="7412887" y="2050040"/>
            <a:ext cx="132998" cy="140995"/>
          </a:xfrm>
          <a:prstGeom prst="ellipse">
            <a:avLst/>
          </a:prstGeom>
          <a:solidFill>
            <a:srgbClr val="FF97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7022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5" name="Rectangle 4">
            <a:extLst>
              <a:ext uri="{FF2B5EF4-FFF2-40B4-BE49-F238E27FC236}">
                <a16:creationId xmlns:a16="http://schemas.microsoft.com/office/drawing/2014/main" id="{7925100D-72E5-4D7D-AD72-2A5DF4CB16BF}"/>
              </a:ext>
            </a:extLst>
          </p:cNvPr>
          <p:cNvSpPr/>
          <p:nvPr/>
        </p:nvSpPr>
        <p:spPr>
          <a:xfrm>
            <a:off x="1867544" y="2697962"/>
            <a:ext cx="2659792" cy="3696581"/>
          </a:xfrm>
          <a:prstGeom prst="rect">
            <a:avLst/>
          </a:prstGeom>
          <a:noFill/>
          <a:ln w="38100">
            <a:solidFill>
              <a:srgbClr val="218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Google Shape;135;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15</a:t>
            </a:fld>
            <a:endParaRPr dirty="0">
              <a:latin typeface="Tw Cen MT" panose="020B0602020104020603" pitchFamily="34" charset="0"/>
            </a:endParaRPr>
          </a:p>
        </p:txBody>
      </p:sp>
      <p:sp>
        <p:nvSpPr>
          <p:cNvPr id="19" name="Rectangle 18">
            <a:extLst>
              <a:ext uri="{FF2B5EF4-FFF2-40B4-BE49-F238E27FC236}">
                <a16:creationId xmlns:a16="http://schemas.microsoft.com/office/drawing/2014/main" id="{C0C44EC2-345A-4AB5-BE6F-3C61000C5AE9}"/>
              </a:ext>
            </a:extLst>
          </p:cNvPr>
          <p:cNvSpPr/>
          <p:nvPr/>
        </p:nvSpPr>
        <p:spPr>
          <a:xfrm>
            <a:off x="4877893" y="2697962"/>
            <a:ext cx="2659792" cy="3696581"/>
          </a:xfrm>
          <a:prstGeom prst="rect">
            <a:avLst/>
          </a:prstGeom>
          <a:noFill/>
          <a:ln w="38100">
            <a:solidFill>
              <a:srgbClr val="218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4320486-E2FE-413B-AFDD-36C77A0CFDFB}"/>
              </a:ext>
            </a:extLst>
          </p:cNvPr>
          <p:cNvGrpSpPr/>
          <p:nvPr/>
        </p:nvGrpSpPr>
        <p:grpSpPr>
          <a:xfrm>
            <a:off x="2188607" y="1703980"/>
            <a:ext cx="1907859" cy="1860427"/>
            <a:chOff x="1389440" y="1586118"/>
            <a:chExt cx="1993982" cy="2008251"/>
          </a:xfrm>
        </p:grpSpPr>
        <p:sp>
          <p:nvSpPr>
            <p:cNvPr id="17" name="Oval 16">
              <a:extLst>
                <a:ext uri="{FF2B5EF4-FFF2-40B4-BE49-F238E27FC236}">
                  <a16:creationId xmlns:a16="http://schemas.microsoft.com/office/drawing/2014/main" id="{8D0868BF-0E2F-4F68-804E-8272BD8A6002}"/>
                </a:ext>
              </a:extLst>
            </p:cNvPr>
            <p:cNvSpPr/>
            <p:nvPr/>
          </p:nvSpPr>
          <p:spPr>
            <a:xfrm>
              <a:off x="1411956" y="1586118"/>
              <a:ext cx="1948950" cy="2008251"/>
            </a:xfrm>
            <a:prstGeom prst="ellipse">
              <a:avLst/>
            </a:prstGeom>
            <a:solidFill>
              <a:schemeClr val="bg1"/>
            </a:solidFill>
            <a:ln w="57150">
              <a:solidFill>
                <a:srgbClr val="218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44562DD6-E864-4DFD-BF1A-83A4AB296D34}"/>
                </a:ext>
              </a:extLst>
            </p:cNvPr>
            <p:cNvSpPr txBox="1"/>
            <p:nvPr/>
          </p:nvSpPr>
          <p:spPr>
            <a:xfrm>
              <a:off x="1389440" y="2321372"/>
              <a:ext cx="1993982" cy="531571"/>
            </a:xfrm>
            <a:prstGeom prst="rect">
              <a:avLst/>
            </a:prstGeom>
            <a:noFill/>
          </p:spPr>
          <p:txBody>
            <a:bodyPr wrap="square" rtlCol="0" anchor="ctr">
              <a:spAutoFit/>
            </a:bodyPr>
            <a:lstStyle/>
            <a:p>
              <a:pPr algn="ctr"/>
              <a:r>
                <a:rPr lang="en-US" sz="2600" b="1" dirty="0">
                  <a:solidFill>
                    <a:schemeClr val="bg2">
                      <a:lumMod val="75000"/>
                    </a:schemeClr>
                  </a:solidFill>
                  <a:latin typeface="Tw Cen MT" panose="020B0602020104020603" pitchFamily="34" charset="0"/>
                  <a:cs typeface="Calibri" panose="020F0502020204030204" pitchFamily="34" charset="0"/>
                </a:rPr>
                <a:t>Greedy</a:t>
              </a:r>
            </a:p>
          </p:txBody>
        </p:sp>
      </p:grpSp>
      <p:sp>
        <p:nvSpPr>
          <p:cNvPr id="6" name="Rectangle 5">
            <a:extLst>
              <a:ext uri="{FF2B5EF4-FFF2-40B4-BE49-F238E27FC236}">
                <a16:creationId xmlns:a16="http://schemas.microsoft.com/office/drawing/2014/main" id="{01D0E3AF-6FCC-4815-9195-A7050B6F423A}"/>
              </a:ext>
            </a:extLst>
          </p:cNvPr>
          <p:cNvSpPr/>
          <p:nvPr/>
        </p:nvSpPr>
        <p:spPr>
          <a:xfrm>
            <a:off x="1999761" y="4007774"/>
            <a:ext cx="2395358" cy="1943401"/>
          </a:xfrm>
          <a:prstGeom prst="rect">
            <a:avLst/>
          </a:prstGeom>
        </p:spPr>
        <p:txBody>
          <a:bodyPr wrap="square" anchor="b">
            <a:noAutofit/>
          </a:bodyPr>
          <a:lstStyle/>
          <a:p>
            <a:pPr algn="ctr"/>
            <a:r>
              <a:rPr lang="en-US" sz="2000" dirty="0">
                <a:solidFill>
                  <a:schemeClr val="bg1">
                    <a:lumMod val="50000"/>
                  </a:schemeClr>
                </a:solidFill>
                <a:latin typeface="Calibri" panose="020F0502020204030204" pitchFamily="34" charset="0"/>
                <a:cs typeface="Calibri" panose="020F0502020204030204" pitchFamily="34" charset="0"/>
              </a:rPr>
              <a:t>Look for immediate benefit</a:t>
            </a:r>
          </a:p>
          <a:p>
            <a:pPr algn="ctr"/>
            <a:endParaRPr lang="en-US" dirty="0">
              <a:solidFill>
                <a:schemeClr val="bg1">
                  <a:lumMod val="50000"/>
                </a:schemeClr>
              </a:solidFill>
              <a:latin typeface="Calibri" panose="020F0502020204030204" pitchFamily="34" charset="0"/>
              <a:cs typeface="Calibri" panose="020F0502020204030204" pitchFamily="34" charset="0"/>
            </a:endParaRPr>
          </a:p>
          <a:p>
            <a:pPr algn="ctr"/>
            <a:r>
              <a:rPr lang="en-US" sz="2000" dirty="0">
                <a:solidFill>
                  <a:schemeClr val="bg1">
                    <a:lumMod val="50000"/>
                  </a:schemeClr>
                </a:solidFill>
                <a:latin typeface="Calibri" panose="020F0502020204030204" pitchFamily="34" charset="0"/>
                <a:cs typeface="Calibri" panose="020F0502020204030204" pitchFamily="34" charset="0"/>
              </a:rPr>
              <a:t>Rigid, does not explore surroundings</a:t>
            </a:r>
          </a:p>
          <a:p>
            <a:pPr algn="ctr"/>
            <a:endParaRPr lang="en-US" dirty="0">
              <a:solidFill>
                <a:schemeClr val="bg1">
                  <a:lumMod val="50000"/>
                </a:schemeClr>
              </a:solidFill>
              <a:latin typeface="Calibri" panose="020F0502020204030204" pitchFamily="34" charset="0"/>
              <a:cs typeface="Calibri" panose="020F0502020204030204" pitchFamily="34" charset="0"/>
            </a:endParaRPr>
          </a:p>
          <a:p>
            <a:pPr algn="ctr"/>
            <a:r>
              <a:rPr lang="en-US" sz="2000" dirty="0">
                <a:solidFill>
                  <a:schemeClr val="bg1">
                    <a:lumMod val="50000"/>
                  </a:schemeClr>
                </a:solidFill>
                <a:latin typeface="Calibri" panose="020F0502020204030204" pitchFamily="34" charset="0"/>
                <a:cs typeface="Calibri" panose="020F0502020204030204" pitchFamily="34" charset="0"/>
              </a:rPr>
              <a:t>Typically need data</a:t>
            </a:r>
          </a:p>
        </p:txBody>
      </p:sp>
      <p:sp>
        <p:nvSpPr>
          <p:cNvPr id="23" name="TextBox 22">
            <a:extLst>
              <a:ext uri="{FF2B5EF4-FFF2-40B4-BE49-F238E27FC236}">
                <a16:creationId xmlns:a16="http://schemas.microsoft.com/office/drawing/2014/main" id="{5CAC67F8-D963-4D5E-AF77-12D5498A5161}"/>
              </a:ext>
            </a:extLst>
          </p:cNvPr>
          <p:cNvSpPr txBox="1"/>
          <p:nvPr/>
        </p:nvSpPr>
        <p:spPr>
          <a:xfrm>
            <a:off x="5007049" y="3713958"/>
            <a:ext cx="2401480" cy="2431435"/>
          </a:xfrm>
          <a:prstGeom prst="rect">
            <a:avLst/>
          </a:prstGeom>
          <a:noFill/>
        </p:spPr>
        <p:txBody>
          <a:bodyPr wrap="square" rtlCol="0" anchor="ctr">
            <a:spAutoFit/>
          </a:bodyPr>
          <a:lstStyle/>
          <a:p>
            <a:pPr algn="ctr"/>
            <a:r>
              <a:rPr lang="en-US" sz="2000" dirty="0">
                <a:solidFill>
                  <a:schemeClr val="bg1">
                    <a:lumMod val="50000"/>
                  </a:schemeClr>
                </a:solidFill>
                <a:latin typeface="Calibri" panose="020F0502020204030204" pitchFamily="34" charset="0"/>
                <a:cs typeface="Calibri" panose="020F0502020204030204" pitchFamily="34" charset="0"/>
              </a:rPr>
              <a:t>Estimates cumulative benefit</a:t>
            </a:r>
          </a:p>
          <a:p>
            <a:pPr algn="ctr"/>
            <a:endParaRPr lang="en-US" sz="1200" dirty="0">
              <a:solidFill>
                <a:schemeClr val="bg1">
                  <a:lumMod val="50000"/>
                </a:schemeClr>
              </a:solidFill>
              <a:latin typeface="Calibri" panose="020F0502020204030204" pitchFamily="34" charset="0"/>
              <a:cs typeface="Calibri" panose="020F0502020204030204" pitchFamily="34" charset="0"/>
            </a:endParaRPr>
          </a:p>
          <a:p>
            <a:pPr algn="ctr"/>
            <a:r>
              <a:rPr lang="en-US" sz="2000" dirty="0">
                <a:solidFill>
                  <a:schemeClr val="bg1">
                    <a:lumMod val="50000"/>
                  </a:schemeClr>
                </a:solidFill>
                <a:latin typeface="Calibri" panose="020F0502020204030204" pitchFamily="34" charset="0"/>
                <a:cs typeface="Calibri" panose="020F0502020204030204" pitchFamily="34" charset="0"/>
              </a:rPr>
              <a:t>Learns from its own behavior</a:t>
            </a:r>
          </a:p>
          <a:p>
            <a:pPr algn="ctr"/>
            <a:endParaRPr lang="en-US" sz="1600" dirty="0">
              <a:solidFill>
                <a:schemeClr val="bg1">
                  <a:lumMod val="50000"/>
                </a:schemeClr>
              </a:solidFill>
              <a:latin typeface="Calibri" panose="020F0502020204030204" pitchFamily="34" charset="0"/>
              <a:cs typeface="Calibri" panose="020F0502020204030204" pitchFamily="34" charset="0"/>
            </a:endParaRPr>
          </a:p>
          <a:p>
            <a:pPr algn="ctr"/>
            <a:r>
              <a:rPr lang="en-US" sz="2000" dirty="0">
                <a:solidFill>
                  <a:schemeClr val="bg1">
                    <a:lumMod val="50000"/>
                  </a:schemeClr>
                </a:solidFill>
                <a:latin typeface="Calibri" panose="020F0502020204030204" pitchFamily="34" charset="0"/>
                <a:cs typeface="Calibri" panose="020F0502020204030204" pitchFamily="34" charset="0"/>
              </a:rPr>
              <a:t>Doesn’t need existing data</a:t>
            </a:r>
          </a:p>
        </p:txBody>
      </p:sp>
      <p:grpSp>
        <p:nvGrpSpPr>
          <p:cNvPr id="24" name="Group 23">
            <a:extLst>
              <a:ext uri="{FF2B5EF4-FFF2-40B4-BE49-F238E27FC236}">
                <a16:creationId xmlns:a16="http://schemas.microsoft.com/office/drawing/2014/main" id="{26A661CB-6AD7-4C95-BBB0-26E3097C7B00}"/>
              </a:ext>
            </a:extLst>
          </p:cNvPr>
          <p:cNvGrpSpPr/>
          <p:nvPr/>
        </p:nvGrpSpPr>
        <p:grpSpPr>
          <a:xfrm>
            <a:off x="5227381" y="1761733"/>
            <a:ext cx="1907859" cy="1860427"/>
            <a:chOff x="1389440" y="1586118"/>
            <a:chExt cx="1993982" cy="2008251"/>
          </a:xfrm>
        </p:grpSpPr>
        <p:sp>
          <p:nvSpPr>
            <p:cNvPr id="25" name="Oval 24">
              <a:extLst>
                <a:ext uri="{FF2B5EF4-FFF2-40B4-BE49-F238E27FC236}">
                  <a16:creationId xmlns:a16="http://schemas.microsoft.com/office/drawing/2014/main" id="{3F64298B-408C-4513-A75F-68D0563DBE8A}"/>
                </a:ext>
              </a:extLst>
            </p:cNvPr>
            <p:cNvSpPr/>
            <p:nvPr/>
          </p:nvSpPr>
          <p:spPr>
            <a:xfrm>
              <a:off x="1411956" y="1586118"/>
              <a:ext cx="1948950" cy="2008251"/>
            </a:xfrm>
            <a:prstGeom prst="ellipse">
              <a:avLst/>
            </a:prstGeom>
            <a:solidFill>
              <a:schemeClr val="bg1"/>
            </a:solidFill>
            <a:ln w="57150">
              <a:solidFill>
                <a:srgbClr val="2185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4CD6BDF8-95F0-4A38-8987-590277CA32D1}"/>
                </a:ext>
              </a:extLst>
            </p:cNvPr>
            <p:cNvSpPr txBox="1"/>
            <p:nvPr/>
          </p:nvSpPr>
          <p:spPr>
            <a:xfrm>
              <a:off x="1389440" y="2053925"/>
              <a:ext cx="1993982" cy="1066467"/>
            </a:xfrm>
            <a:prstGeom prst="rect">
              <a:avLst/>
            </a:prstGeom>
            <a:noFill/>
          </p:spPr>
          <p:txBody>
            <a:bodyPr wrap="square" rtlCol="0" anchor="ctr">
              <a:spAutoFit/>
            </a:bodyPr>
            <a:lstStyle/>
            <a:p>
              <a:pPr algn="ctr"/>
              <a:r>
                <a:rPr lang="en-US" sz="2600" b="1" dirty="0">
                  <a:solidFill>
                    <a:schemeClr val="bg2">
                      <a:lumMod val="75000"/>
                    </a:schemeClr>
                  </a:solidFill>
                  <a:latin typeface="Tw Cen MT" panose="020B0602020104020603" pitchFamily="34" charset="0"/>
                  <a:cs typeface="Calibri" panose="020F0502020204030204" pitchFamily="34" charset="0"/>
                </a:rPr>
                <a:t>Temporal Difference</a:t>
              </a:r>
            </a:p>
          </p:txBody>
        </p:sp>
      </p:grpSp>
      <p:sp>
        <p:nvSpPr>
          <p:cNvPr id="28" name="Google Shape;140;p18">
            <a:extLst>
              <a:ext uri="{FF2B5EF4-FFF2-40B4-BE49-F238E27FC236}">
                <a16:creationId xmlns:a16="http://schemas.microsoft.com/office/drawing/2014/main" id="{FE6104CF-738F-4630-B2E8-C4F657A3B6FE}"/>
              </a:ext>
            </a:extLst>
          </p:cNvPr>
          <p:cNvSpPr txBox="1">
            <a:spLocks noGrp="1"/>
          </p:cNvSpPr>
          <p:nvPr>
            <p:ph type="title"/>
          </p:nvPr>
        </p:nvSpPr>
        <p:spPr>
          <a:xfrm>
            <a:off x="585636" y="290061"/>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a:t>
            </a:r>
            <a:endParaRPr sz="4700" b="1" dirty="0">
              <a:solidFill>
                <a:srgbClr val="F20253"/>
              </a:solidFill>
            </a:endParaRPr>
          </a:p>
        </p:txBody>
      </p:sp>
      <p:sp>
        <p:nvSpPr>
          <p:cNvPr id="29" name="TextBox 28">
            <a:extLst>
              <a:ext uri="{FF2B5EF4-FFF2-40B4-BE49-F238E27FC236}">
                <a16:creationId xmlns:a16="http://schemas.microsoft.com/office/drawing/2014/main" id="{655CA8F4-7C72-4E8F-833F-0680CA6245DC}"/>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sp>
        <p:nvSpPr>
          <p:cNvPr id="30" name="TextBox 29">
            <a:extLst>
              <a:ext uri="{FF2B5EF4-FFF2-40B4-BE49-F238E27FC236}">
                <a16:creationId xmlns:a16="http://schemas.microsoft.com/office/drawing/2014/main" id="{828A797B-636F-497E-8636-2BBC59047204}"/>
              </a:ext>
            </a:extLst>
          </p:cNvPr>
          <p:cNvSpPr txBox="1"/>
          <p:nvPr/>
        </p:nvSpPr>
        <p:spPr>
          <a:xfrm>
            <a:off x="2063114" y="727716"/>
            <a:ext cx="1631554"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Develop</a:t>
            </a:r>
            <a:endParaRPr lang="en-US" sz="2900" b="1" dirty="0">
              <a:solidFill>
                <a:srgbClr val="F20253"/>
              </a:solidFill>
              <a:latin typeface="Tw Cen MT" panose="020B0602020104020603" pitchFamily="34" charset="0"/>
            </a:endParaRPr>
          </a:p>
        </p:txBody>
      </p:sp>
      <p:sp>
        <p:nvSpPr>
          <p:cNvPr id="31" name="TextBox 30">
            <a:extLst>
              <a:ext uri="{FF2B5EF4-FFF2-40B4-BE49-F238E27FC236}">
                <a16:creationId xmlns:a16="http://schemas.microsoft.com/office/drawing/2014/main" id="{151D0C7F-D730-42FD-8461-2BFD63B20D08}"/>
              </a:ext>
            </a:extLst>
          </p:cNvPr>
          <p:cNvSpPr txBox="1"/>
          <p:nvPr/>
        </p:nvSpPr>
        <p:spPr>
          <a:xfrm>
            <a:off x="3558062" y="813608"/>
            <a:ext cx="1813389"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Analyze</a:t>
            </a:r>
            <a:endParaRPr lang="en-US" sz="2000" dirty="0">
              <a:solidFill>
                <a:srgbClr val="2185C5"/>
              </a:solidFill>
              <a:latin typeface="Tw Cen MT" panose="020B0602020104020603" pitchFamily="34" charset="0"/>
            </a:endParaRPr>
          </a:p>
        </p:txBody>
      </p:sp>
      <p:sp>
        <p:nvSpPr>
          <p:cNvPr id="32" name="TextBox 31">
            <a:extLst>
              <a:ext uri="{FF2B5EF4-FFF2-40B4-BE49-F238E27FC236}">
                <a16:creationId xmlns:a16="http://schemas.microsoft.com/office/drawing/2014/main" id="{780CEC52-F735-477E-B039-3C040303B56F}"/>
              </a:ext>
            </a:extLst>
          </p:cNvPr>
          <p:cNvSpPr txBox="1"/>
          <p:nvPr/>
        </p:nvSpPr>
        <p:spPr>
          <a:xfrm>
            <a:off x="2063114" y="1132863"/>
            <a:ext cx="2121453" cy="400110"/>
          </a:xfrm>
          <a:prstGeom prst="rect">
            <a:avLst/>
          </a:prstGeom>
          <a:noFill/>
        </p:spPr>
        <p:txBody>
          <a:bodyPr wrap="square" rtlCol="0">
            <a:spAutoFit/>
          </a:bodyPr>
          <a:lstStyle/>
          <a:p>
            <a:r>
              <a:rPr lang="en-US" sz="2000" dirty="0">
                <a:solidFill>
                  <a:schemeClr val="bg2"/>
                </a:solidFill>
                <a:latin typeface="Tw Cen MT" panose="020B0602020104020603" pitchFamily="34" charset="0"/>
                <a:cs typeface="Calibri" panose="020F0502020204030204" pitchFamily="34" charset="0"/>
                <a:sym typeface="Lato"/>
              </a:rPr>
              <a:t>Control Algorithms</a:t>
            </a:r>
            <a:endParaRPr lang="en-US" sz="1050" dirty="0">
              <a:solidFill>
                <a:schemeClr val="bg2"/>
              </a:solidFill>
              <a:latin typeface="Tw Cen MT" panose="020B0602020104020603" pitchFamily="34" charset="0"/>
              <a:cs typeface="Calibri" panose="020F0502020204030204" pitchFamily="34" charset="0"/>
            </a:endParaRPr>
          </a:p>
        </p:txBody>
      </p:sp>
    </p:spTree>
    <p:extLst>
      <p:ext uri="{BB962C8B-B14F-4D97-AF65-F5344CB8AC3E}">
        <p14:creationId xmlns:p14="http://schemas.microsoft.com/office/powerpoint/2010/main" val="414677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85636" y="290061"/>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a:t>
            </a:r>
            <a:endParaRPr sz="4700" b="1" dirty="0">
              <a:solidFill>
                <a:srgbClr val="F20253"/>
              </a:solidFill>
            </a:endParaRPr>
          </a:p>
        </p:txBody>
      </p:sp>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16</a:t>
            </a:fld>
            <a:endParaRPr dirty="0">
              <a:latin typeface="Tw Cen MT" panose="020B0602020104020603" pitchFamily="34" charset="0"/>
            </a:endParaRPr>
          </a:p>
        </p:txBody>
      </p:sp>
      <p:sp>
        <p:nvSpPr>
          <p:cNvPr id="2" name="TextBox 1">
            <a:extLst>
              <a:ext uri="{FF2B5EF4-FFF2-40B4-BE49-F238E27FC236}">
                <a16:creationId xmlns:a16="http://schemas.microsoft.com/office/drawing/2014/main" id="{E6B403B4-9061-4E7C-BDCB-3795CE0BAC6E}"/>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sp>
        <p:nvSpPr>
          <p:cNvPr id="6" name="TextBox 5">
            <a:extLst>
              <a:ext uri="{FF2B5EF4-FFF2-40B4-BE49-F238E27FC236}">
                <a16:creationId xmlns:a16="http://schemas.microsoft.com/office/drawing/2014/main" id="{79B9D8F3-5B52-4106-A9FF-39B8FA11CC5B}"/>
              </a:ext>
            </a:extLst>
          </p:cNvPr>
          <p:cNvSpPr txBox="1"/>
          <p:nvPr/>
        </p:nvSpPr>
        <p:spPr>
          <a:xfrm>
            <a:off x="2063114" y="727716"/>
            <a:ext cx="1631554"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Develop</a:t>
            </a:r>
            <a:endParaRPr lang="en-US" sz="2900" b="1" dirty="0">
              <a:solidFill>
                <a:srgbClr val="F20253"/>
              </a:solidFill>
              <a:latin typeface="Tw Cen MT" panose="020B0602020104020603" pitchFamily="34" charset="0"/>
            </a:endParaRPr>
          </a:p>
        </p:txBody>
      </p:sp>
      <p:sp>
        <p:nvSpPr>
          <p:cNvPr id="7" name="TextBox 6">
            <a:extLst>
              <a:ext uri="{FF2B5EF4-FFF2-40B4-BE49-F238E27FC236}">
                <a16:creationId xmlns:a16="http://schemas.microsoft.com/office/drawing/2014/main" id="{784EC73F-0659-4F3B-9668-B46003F3C148}"/>
              </a:ext>
            </a:extLst>
          </p:cNvPr>
          <p:cNvSpPr txBox="1"/>
          <p:nvPr/>
        </p:nvSpPr>
        <p:spPr>
          <a:xfrm>
            <a:off x="3558062" y="813608"/>
            <a:ext cx="1813389"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Analyze</a:t>
            </a:r>
            <a:endParaRPr lang="en-US" sz="2000" dirty="0">
              <a:solidFill>
                <a:srgbClr val="2185C5"/>
              </a:solidFill>
              <a:latin typeface="Tw Cen MT" panose="020B0602020104020603" pitchFamily="34" charset="0"/>
            </a:endParaRPr>
          </a:p>
        </p:txBody>
      </p:sp>
      <p:sp>
        <p:nvSpPr>
          <p:cNvPr id="15" name="TextBox 14">
            <a:extLst>
              <a:ext uri="{FF2B5EF4-FFF2-40B4-BE49-F238E27FC236}">
                <a16:creationId xmlns:a16="http://schemas.microsoft.com/office/drawing/2014/main" id="{3770FFAA-E3AD-4FE8-9466-ADB7D0CA8FF5}"/>
              </a:ext>
            </a:extLst>
          </p:cNvPr>
          <p:cNvSpPr txBox="1"/>
          <p:nvPr/>
        </p:nvSpPr>
        <p:spPr>
          <a:xfrm>
            <a:off x="2063114" y="1132863"/>
            <a:ext cx="2121453" cy="400110"/>
          </a:xfrm>
          <a:prstGeom prst="rect">
            <a:avLst/>
          </a:prstGeom>
          <a:noFill/>
        </p:spPr>
        <p:txBody>
          <a:bodyPr wrap="square" rtlCol="0">
            <a:spAutoFit/>
          </a:bodyPr>
          <a:lstStyle/>
          <a:p>
            <a:r>
              <a:rPr lang="en-US" sz="2000" dirty="0">
                <a:solidFill>
                  <a:schemeClr val="bg2"/>
                </a:solidFill>
                <a:latin typeface="Tw Cen MT" panose="020B0602020104020603" pitchFamily="34" charset="0"/>
                <a:cs typeface="Calibri" panose="020F0502020204030204" pitchFamily="34" charset="0"/>
                <a:sym typeface="Lato"/>
              </a:rPr>
              <a:t>TD Algorithm</a:t>
            </a:r>
            <a:endParaRPr lang="en-US" sz="1050" dirty="0">
              <a:solidFill>
                <a:schemeClr val="bg2"/>
              </a:solidFill>
              <a:latin typeface="Tw Cen MT" panose="020B0602020104020603" pitchFamily="34" charset="0"/>
              <a:cs typeface="Calibri" panose="020F0502020204030204" pitchFamily="34" charset="0"/>
            </a:endParaRPr>
          </a:p>
        </p:txBody>
      </p:sp>
      <p:grpSp>
        <p:nvGrpSpPr>
          <p:cNvPr id="27" name="Group 26">
            <a:extLst>
              <a:ext uri="{FF2B5EF4-FFF2-40B4-BE49-F238E27FC236}">
                <a16:creationId xmlns:a16="http://schemas.microsoft.com/office/drawing/2014/main" id="{CDEA3FA3-99D7-4ED8-9C61-E984C2B1C558}"/>
              </a:ext>
            </a:extLst>
          </p:cNvPr>
          <p:cNvGrpSpPr/>
          <p:nvPr/>
        </p:nvGrpSpPr>
        <p:grpSpPr>
          <a:xfrm>
            <a:off x="1117238" y="1731561"/>
            <a:ext cx="7181897" cy="4631586"/>
            <a:chOff x="915257" y="1414897"/>
            <a:chExt cx="7831914" cy="4834054"/>
          </a:xfrm>
        </p:grpSpPr>
        <mc:AlternateContent xmlns:mc="http://schemas.openxmlformats.org/markup-compatibility/2006">
          <mc:Choice xmlns:a14="http://schemas.microsoft.com/office/drawing/2010/main" Requires="a14">
            <p:graphicFrame>
              <p:nvGraphicFramePr>
                <p:cNvPr id="28" name="Diagram 27">
                  <a:extLst>
                    <a:ext uri="{FF2B5EF4-FFF2-40B4-BE49-F238E27FC236}">
                      <a16:creationId xmlns:a16="http://schemas.microsoft.com/office/drawing/2014/main" id="{5369D20D-68A9-4165-8963-F1D5D099E42B}"/>
                    </a:ext>
                  </a:extLst>
                </p:cNvPr>
                <p:cNvGraphicFramePr/>
                <p:nvPr>
                  <p:extLst>
                    <p:ext uri="{D42A27DB-BD31-4B8C-83A1-F6EECF244321}">
                      <p14:modId xmlns:p14="http://schemas.microsoft.com/office/powerpoint/2010/main" val="2827184929"/>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28" name="Diagram 27">
                  <a:extLst>
                    <a:ext uri="{FF2B5EF4-FFF2-40B4-BE49-F238E27FC236}">
                      <a16:creationId xmlns:a16="http://schemas.microsoft.com/office/drawing/2014/main" id="{5369D20D-68A9-4165-8963-F1D5D099E42B}"/>
                    </a:ext>
                  </a:extLst>
                </p:cNvPr>
                <p:cNvGraphicFramePr/>
                <p:nvPr>
                  <p:extLst>
                    <p:ext uri="{D42A27DB-BD31-4B8C-83A1-F6EECF244321}">
                      <p14:modId xmlns:p14="http://schemas.microsoft.com/office/powerpoint/2010/main" val="2827184929"/>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cxnSp>
          <p:nvCxnSpPr>
            <p:cNvPr id="29" name="Straight Connector 28">
              <a:extLst>
                <a:ext uri="{FF2B5EF4-FFF2-40B4-BE49-F238E27FC236}">
                  <a16:creationId xmlns:a16="http://schemas.microsoft.com/office/drawing/2014/main" id="{D3F42922-F20A-4180-AE92-EFCA8E242254}"/>
                </a:ext>
              </a:extLst>
            </p:cNvPr>
            <p:cNvCxnSpPr>
              <a:cxnSpLocks/>
            </p:cNvCxnSpPr>
            <p:nvPr/>
          </p:nvCxnSpPr>
          <p:spPr>
            <a:xfrm flipH="1">
              <a:off x="8426232" y="5658902"/>
              <a:ext cx="306390" cy="0"/>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CFCD8D-ED0E-4CFA-AD63-4B70812A3B87}"/>
                </a:ext>
              </a:extLst>
            </p:cNvPr>
            <p:cNvCxnSpPr>
              <a:cxnSpLocks/>
            </p:cNvCxnSpPr>
            <p:nvPr/>
          </p:nvCxnSpPr>
          <p:spPr>
            <a:xfrm flipV="1">
              <a:off x="8732622" y="1414897"/>
              <a:ext cx="0" cy="4258916"/>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1A51B8-B248-46FC-9404-06CDD6F98731}"/>
                </a:ext>
              </a:extLst>
            </p:cNvPr>
            <p:cNvCxnSpPr>
              <a:cxnSpLocks/>
            </p:cNvCxnSpPr>
            <p:nvPr/>
          </p:nvCxnSpPr>
          <p:spPr>
            <a:xfrm flipH="1">
              <a:off x="2197185" y="1433061"/>
              <a:ext cx="65499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C6B107-88ED-49BB-826F-8B0CB1B7A2C0}"/>
                </a:ext>
              </a:extLst>
            </p:cNvPr>
            <p:cNvCxnSpPr>
              <a:cxnSpLocks/>
            </p:cNvCxnSpPr>
            <p:nvPr/>
          </p:nvCxnSpPr>
          <p:spPr>
            <a:xfrm>
              <a:off x="2197184" y="1414897"/>
              <a:ext cx="0" cy="240859"/>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06695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85636" y="290061"/>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a:t>
            </a:r>
            <a:endParaRPr sz="4700" b="1" dirty="0">
              <a:solidFill>
                <a:srgbClr val="F20253"/>
              </a:solidFill>
            </a:endParaRPr>
          </a:p>
        </p:txBody>
      </p:sp>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17</a:t>
            </a:fld>
            <a:endParaRPr dirty="0">
              <a:latin typeface="Tw Cen MT" panose="020B0602020104020603" pitchFamily="34" charset="0"/>
            </a:endParaRPr>
          </a:p>
        </p:txBody>
      </p:sp>
      <p:sp>
        <p:nvSpPr>
          <p:cNvPr id="2" name="TextBox 1">
            <a:extLst>
              <a:ext uri="{FF2B5EF4-FFF2-40B4-BE49-F238E27FC236}">
                <a16:creationId xmlns:a16="http://schemas.microsoft.com/office/drawing/2014/main" id="{E6B403B4-9061-4E7C-BDCB-3795CE0BAC6E}"/>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sp>
        <p:nvSpPr>
          <p:cNvPr id="6" name="TextBox 5">
            <a:extLst>
              <a:ext uri="{FF2B5EF4-FFF2-40B4-BE49-F238E27FC236}">
                <a16:creationId xmlns:a16="http://schemas.microsoft.com/office/drawing/2014/main" id="{79B9D8F3-5B52-4106-A9FF-39B8FA11CC5B}"/>
              </a:ext>
            </a:extLst>
          </p:cNvPr>
          <p:cNvSpPr txBox="1"/>
          <p:nvPr/>
        </p:nvSpPr>
        <p:spPr>
          <a:xfrm>
            <a:off x="2063114" y="727716"/>
            <a:ext cx="1631554"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Develop</a:t>
            </a:r>
            <a:endParaRPr lang="en-US" sz="2900" b="1" dirty="0">
              <a:solidFill>
                <a:srgbClr val="F20253"/>
              </a:solidFill>
              <a:latin typeface="Tw Cen MT" panose="020B0602020104020603" pitchFamily="34" charset="0"/>
            </a:endParaRPr>
          </a:p>
        </p:txBody>
      </p:sp>
      <p:sp>
        <p:nvSpPr>
          <p:cNvPr id="7" name="TextBox 6">
            <a:extLst>
              <a:ext uri="{FF2B5EF4-FFF2-40B4-BE49-F238E27FC236}">
                <a16:creationId xmlns:a16="http://schemas.microsoft.com/office/drawing/2014/main" id="{784EC73F-0659-4F3B-9668-B46003F3C148}"/>
              </a:ext>
            </a:extLst>
          </p:cNvPr>
          <p:cNvSpPr txBox="1"/>
          <p:nvPr/>
        </p:nvSpPr>
        <p:spPr>
          <a:xfrm>
            <a:off x="3558062" y="813608"/>
            <a:ext cx="1813389"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Analyze</a:t>
            </a:r>
            <a:endParaRPr lang="en-US" sz="2000" dirty="0">
              <a:solidFill>
                <a:srgbClr val="2185C5"/>
              </a:solidFill>
              <a:latin typeface="Tw Cen MT" panose="020B0602020104020603" pitchFamily="34" charset="0"/>
            </a:endParaRPr>
          </a:p>
        </p:txBody>
      </p:sp>
      <p:sp>
        <p:nvSpPr>
          <p:cNvPr id="15" name="TextBox 14">
            <a:extLst>
              <a:ext uri="{FF2B5EF4-FFF2-40B4-BE49-F238E27FC236}">
                <a16:creationId xmlns:a16="http://schemas.microsoft.com/office/drawing/2014/main" id="{3770FFAA-E3AD-4FE8-9466-ADB7D0CA8FF5}"/>
              </a:ext>
            </a:extLst>
          </p:cNvPr>
          <p:cNvSpPr txBox="1"/>
          <p:nvPr/>
        </p:nvSpPr>
        <p:spPr>
          <a:xfrm>
            <a:off x="2063114" y="1132863"/>
            <a:ext cx="2121453" cy="400110"/>
          </a:xfrm>
          <a:prstGeom prst="rect">
            <a:avLst/>
          </a:prstGeom>
          <a:noFill/>
        </p:spPr>
        <p:txBody>
          <a:bodyPr wrap="square" rtlCol="0">
            <a:spAutoFit/>
          </a:bodyPr>
          <a:lstStyle/>
          <a:p>
            <a:r>
              <a:rPr lang="en-US" sz="2000" dirty="0">
                <a:solidFill>
                  <a:schemeClr val="bg2"/>
                </a:solidFill>
                <a:latin typeface="Tw Cen MT" panose="020B0602020104020603" pitchFamily="34" charset="0"/>
                <a:cs typeface="Calibri" panose="020F0502020204030204" pitchFamily="34" charset="0"/>
                <a:sym typeface="Lato"/>
              </a:rPr>
              <a:t>TD Algorithm</a:t>
            </a:r>
            <a:endParaRPr lang="en-US" sz="1050" dirty="0">
              <a:solidFill>
                <a:schemeClr val="bg2"/>
              </a:solidFill>
              <a:latin typeface="Tw Cen MT" panose="020B0602020104020603"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963D1668-DC72-4D8A-A04A-76FF3B114435}"/>
              </a:ext>
            </a:extLst>
          </p:cNvPr>
          <p:cNvGrpSpPr/>
          <p:nvPr/>
        </p:nvGrpSpPr>
        <p:grpSpPr>
          <a:xfrm>
            <a:off x="1117238" y="1731561"/>
            <a:ext cx="7181897" cy="4631586"/>
            <a:chOff x="915257" y="1414897"/>
            <a:chExt cx="7831914" cy="4834054"/>
          </a:xfrm>
        </p:grpSpPr>
        <mc:AlternateContent xmlns:mc="http://schemas.openxmlformats.org/markup-compatibility/2006">
          <mc:Choice xmlns:a14="http://schemas.microsoft.com/office/drawing/2010/main" Requires="a14">
            <p:graphicFrame>
              <p:nvGraphicFramePr>
                <p:cNvPr id="16" name="Diagram 15">
                  <a:extLst>
                    <a:ext uri="{FF2B5EF4-FFF2-40B4-BE49-F238E27FC236}">
                      <a16:creationId xmlns:a16="http://schemas.microsoft.com/office/drawing/2014/main" id="{41624052-D59F-4F3A-9182-8A502180752F}"/>
                    </a:ext>
                  </a:extLst>
                </p:cNvPr>
                <p:cNvGraphicFramePr/>
                <p:nvPr>
                  <p:extLst>
                    <p:ext uri="{D42A27DB-BD31-4B8C-83A1-F6EECF244321}">
                      <p14:modId xmlns:p14="http://schemas.microsoft.com/office/powerpoint/2010/main" val="3415254381"/>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16" name="Diagram 15">
                  <a:extLst>
                    <a:ext uri="{FF2B5EF4-FFF2-40B4-BE49-F238E27FC236}">
                      <a16:creationId xmlns:a16="http://schemas.microsoft.com/office/drawing/2014/main" id="{41624052-D59F-4F3A-9182-8A502180752F}"/>
                    </a:ext>
                  </a:extLst>
                </p:cNvPr>
                <p:cNvGraphicFramePr/>
                <p:nvPr>
                  <p:extLst>
                    <p:ext uri="{D42A27DB-BD31-4B8C-83A1-F6EECF244321}">
                      <p14:modId xmlns:p14="http://schemas.microsoft.com/office/powerpoint/2010/main" val="3415254381"/>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cxnSp>
          <p:nvCxnSpPr>
            <p:cNvPr id="17" name="Straight Connector 16">
              <a:extLst>
                <a:ext uri="{FF2B5EF4-FFF2-40B4-BE49-F238E27FC236}">
                  <a16:creationId xmlns:a16="http://schemas.microsoft.com/office/drawing/2014/main" id="{D70B591F-C68C-45B2-B56F-6E8FD482CA36}"/>
                </a:ext>
              </a:extLst>
            </p:cNvPr>
            <p:cNvCxnSpPr>
              <a:cxnSpLocks/>
            </p:cNvCxnSpPr>
            <p:nvPr/>
          </p:nvCxnSpPr>
          <p:spPr>
            <a:xfrm flipH="1">
              <a:off x="8426232" y="5658902"/>
              <a:ext cx="306390" cy="0"/>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F328B6-E162-4E02-B0D5-0A4F5D7E0BC7}"/>
                </a:ext>
              </a:extLst>
            </p:cNvPr>
            <p:cNvCxnSpPr>
              <a:cxnSpLocks/>
            </p:cNvCxnSpPr>
            <p:nvPr/>
          </p:nvCxnSpPr>
          <p:spPr>
            <a:xfrm flipV="1">
              <a:off x="8732622" y="1414897"/>
              <a:ext cx="0" cy="4258916"/>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59773FF-E323-404D-B890-4CDC67CA27D5}"/>
                </a:ext>
              </a:extLst>
            </p:cNvPr>
            <p:cNvCxnSpPr>
              <a:cxnSpLocks/>
            </p:cNvCxnSpPr>
            <p:nvPr/>
          </p:nvCxnSpPr>
          <p:spPr>
            <a:xfrm flipH="1">
              <a:off x="2197185" y="1433061"/>
              <a:ext cx="65499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F75757-9EA3-4F77-AC88-97A4333437AA}"/>
                </a:ext>
              </a:extLst>
            </p:cNvPr>
            <p:cNvCxnSpPr>
              <a:cxnSpLocks/>
            </p:cNvCxnSpPr>
            <p:nvPr/>
          </p:nvCxnSpPr>
          <p:spPr>
            <a:xfrm>
              <a:off x="2197184" y="1414897"/>
              <a:ext cx="0" cy="240859"/>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0009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85636" y="290061"/>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a:t>
            </a:r>
            <a:endParaRPr sz="4700" b="1" dirty="0">
              <a:solidFill>
                <a:srgbClr val="F20253"/>
              </a:solidFill>
            </a:endParaRPr>
          </a:p>
        </p:txBody>
      </p:sp>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18</a:t>
            </a:fld>
            <a:endParaRPr dirty="0">
              <a:latin typeface="Tw Cen MT" panose="020B0602020104020603" pitchFamily="34" charset="0"/>
            </a:endParaRPr>
          </a:p>
        </p:txBody>
      </p:sp>
      <p:sp>
        <p:nvSpPr>
          <p:cNvPr id="2" name="TextBox 1">
            <a:extLst>
              <a:ext uri="{FF2B5EF4-FFF2-40B4-BE49-F238E27FC236}">
                <a16:creationId xmlns:a16="http://schemas.microsoft.com/office/drawing/2014/main" id="{E6B403B4-9061-4E7C-BDCB-3795CE0BAC6E}"/>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sp>
        <p:nvSpPr>
          <p:cNvPr id="6" name="TextBox 5">
            <a:extLst>
              <a:ext uri="{FF2B5EF4-FFF2-40B4-BE49-F238E27FC236}">
                <a16:creationId xmlns:a16="http://schemas.microsoft.com/office/drawing/2014/main" id="{79B9D8F3-5B52-4106-A9FF-39B8FA11CC5B}"/>
              </a:ext>
            </a:extLst>
          </p:cNvPr>
          <p:cNvSpPr txBox="1"/>
          <p:nvPr/>
        </p:nvSpPr>
        <p:spPr>
          <a:xfrm>
            <a:off x="2063114" y="727716"/>
            <a:ext cx="1631554"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Develop</a:t>
            </a:r>
            <a:endParaRPr lang="en-US" sz="2900" b="1" dirty="0">
              <a:solidFill>
                <a:srgbClr val="F20253"/>
              </a:solidFill>
              <a:latin typeface="Tw Cen MT" panose="020B0602020104020603" pitchFamily="34" charset="0"/>
            </a:endParaRPr>
          </a:p>
        </p:txBody>
      </p:sp>
      <p:sp>
        <p:nvSpPr>
          <p:cNvPr id="7" name="TextBox 6">
            <a:extLst>
              <a:ext uri="{FF2B5EF4-FFF2-40B4-BE49-F238E27FC236}">
                <a16:creationId xmlns:a16="http://schemas.microsoft.com/office/drawing/2014/main" id="{784EC73F-0659-4F3B-9668-B46003F3C148}"/>
              </a:ext>
            </a:extLst>
          </p:cNvPr>
          <p:cNvSpPr txBox="1"/>
          <p:nvPr/>
        </p:nvSpPr>
        <p:spPr>
          <a:xfrm>
            <a:off x="3558062" y="813608"/>
            <a:ext cx="1813389"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Analyze</a:t>
            </a:r>
            <a:endParaRPr lang="en-US" sz="2000" dirty="0">
              <a:solidFill>
                <a:srgbClr val="2185C5"/>
              </a:solidFill>
              <a:latin typeface="Tw Cen MT" panose="020B0602020104020603" pitchFamily="34" charset="0"/>
            </a:endParaRPr>
          </a:p>
        </p:txBody>
      </p:sp>
      <p:grpSp>
        <p:nvGrpSpPr>
          <p:cNvPr id="41" name="Group 40">
            <a:extLst>
              <a:ext uri="{FF2B5EF4-FFF2-40B4-BE49-F238E27FC236}">
                <a16:creationId xmlns:a16="http://schemas.microsoft.com/office/drawing/2014/main" id="{FCBAEEC5-DE15-4EF7-A2C9-97A58972EA0E}"/>
              </a:ext>
            </a:extLst>
          </p:cNvPr>
          <p:cNvGrpSpPr/>
          <p:nvPr/>
        </p:nvGrpSpPr>
        <p:grpSpPr>
          <a:xfrm>
            <a:off x="1117238" y="1731561"/>
            <a:ext cx="7181897" cy="4631586"/>
            <a:chOff x="915257" y="1414897"/>
            <a:chExt cx="7831914" cy="4834054"/>
          </a:xfrm>
        </p:grpSpPr>
        <mc:AlternateContent xmlns:mc="http://schemas.openxmlformats.org/markup-compatibility/2006">
          <mc:Choice xmlns:a14="http://schemas.microsoft.com/office/drawing/2010/main" Requires="a14">
            <p:graphicFrame>
              <p:nvGraphicFramePr>
                <p:cNvPr id="4" name="Diagram 3">
                  <a:extLst>
                    <a:ext uri="{FF2B5EF4-FFF2-40B4-BE49-F238E27FC236}">
                      <a16:creationId xmlns:a16="http://schemas.microsoft.com/office/drawing/2014/main" id="{01B9D2E6-5D1C-4D2C-912B-4C5E91874FCE}"/>
                    </a:ext>
                  </a:extLst>
                </p:cNvPr>
                <p:cNvGraphicFramePr/>
                <p:nvPr>
                  <p:extLst>
                    <p:ext uri="{D42A27DB-BD31-4B8C-83A1-F6EECF244321}">
                      <p14:modId xmlns:p14="http://schemas.microsoft.com/office/powerpoint/2010/main" val="1377407838"/>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Diagram 3">
                  <a:extLst>
                    <a:ext uri="{FF2B5EF4-FFF2-40B4-BE49-F238E27FC236}">
                      <a16:creationId xmlns:a16="http://schemas.microsoft.com/office/drawing/2014/main" id="{01B9D2E6-5D1C-4D2C-912B-4C5E91874FCE}"/>
                    </a:ext>
                  </a:extLst>
                </p:cNvPr>
                <p:cNvGraphicFramePr/>
                <p:nvPr>
                  <p:extLst>
                    <p:ext uri="{D42A27DB-BD31-4B8C-83A1-F6EECF244321}">
                      <p14:modId xmlns:p14="http://schemas.microsoft.com/office/powerpoint/2010/main" val="1377407838"/>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cxnSp>
          <p:nvCxnSpPr>
            <p:cNvPr id="20" name="Straight Connector 19">
              <a:extLst>
                <a:ext uri="{FF2B5EF4-FFF2-40B4-BE49-F238E27FC236}">
                  <a16:creationId xmlns:a16="http://schemas.microsoft.com/office/drawing/2014/main" id="{E8C9F3AE-B29F-4AE5-86C9-608C7DA67D60}"/>
                </a:ext>
              </a:extLst>
            </p:cNvPr>
            <p:cNvCxnSpPr>
              <a:cxnSpLocks/>
            </p:cNvCxnSpPr>
            <p:nvPr/>
          </p:nvCxnSpPr>
          <p:spPr>
            <a:xfrm flipH="1">
              <a:off x="8426232" y="5658902"/>
              <a:ext cx="306390" cy="0"/>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7A219A-5831-4BA5-9E6B-18103A5CB0E4}"/>
                </a:ext>
              </a:extLst>
            </p:cNvPr>
            <p:cNvCxnSpPr>
              <a:cxnSpLocks/>
            </p:cNvCxnSpPr>
            <p:nvPr/>
          </p:nvCxnSpPr>
          <p:spPr>
            <a:xfrm flipV="1">
              <a:off x="8732622" y="1414897"/>
              <a:ext cx="0" cy="4258916"/>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7A13CD-97DF-4EC6-8F15-436AD9DFFFAB}"/>
                </a:ext>
              </a:extLst>
            </p:cNvPr>
            <p:cNvCxnSpPr>
              <a:cxnSpLocks/>
            </p:cNvCxnSpPr>
            <p:nvPr/>
          </p:nvCxnSpPr>
          <p:spPr>
            <a:xfrm flipH="1">
              <a:off x="2197185" y="1433061"/>
              <a:ext cx="65499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A3C04FF-2A08-4676-88B6-235B6054892F}"/>
                </a:ext>
              </a:extLst>
            </p:cNvPr>
            <p:cNvCxnSpPr>
              <a:cxnSpLocks/>
            </p:cNvCxnSpPr>
            <p:nvPr/>
          </p:nvCxnSpPr>
          <p:spPr>
            <a:xfrm>
              <a:off x="2197184" y="1414897"/>
              <a:ext cx="0" cy="240859"/>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770FFAA-E3AD-4FE8-9466-ADB7D0CA8FF5}"/>
              </a:ext>
            </a:extLst>
          </p:cNvPr>
          <p:cNvSpPr txBox="1"/>
          <p:nvPr/>
        </p:nvSpPr>
        <p:spPr>
          <a:xfrm>
            <a:off x="2063114" y="1132863"/>
            <a:ext cx="2121453" cy="400110"/>
          </a:xfrm>
          <a:prstGeom prst="rect">
            <a:avLst/>
          </a:prstGeom>
          <a:noFill/>
        </p:spPr>
        <p:txBody>
          <a:bodyPr wrap="square" rtlCol="0">
            <a:spAutoFit/>
          </a:bodyPr>
          <a:lstStyle/>
          <a:p>
            <a:r>
              <a:rPr lang="en-US" sz="2000" dirty="0">
                <a:solidFill>
                  <a:schemeClr val="bg2"/>
                </a:solidFill>
                <a:latin typeface="Tw Cen MT" panose="020B0602020104020603" pitchFamily="34" charset="0"/>
                <a:cs typeface="Calibri" panose="020F0502020204030204" pitchFamily="34" charset="0"/>
                <a:sym typeface="Lato"/>
              </a:rPr>
              <a:t>TD Algorithm</a:t>
            </a:r>
            <a:endParaRPr lang="en-US" sz="1050" dirty="0">
              <a:solidFill>
                <a:schemeClr val="bg2"/>
              </a:solidFill>
              <a:latin typeface="Tw Cen MT" panose="020B0602020104020603" pitchFamily="34" charset="0"/>
              <a:cs typeface="Calibri" panose="020F0502020204030204" pitchFamily="34" charset="0"/>
            </a:endParaRPr>
          </a:p>
        </p:txBody>
      </p:sp>
    </p:spTree>
    <p:extLst>
      <p:ext uri="{BB962C8B-B14F-4D97-AF65-F5344CB8AC3E}">
        <p14:creationId xmlns:p14="http://schemas.microsoft.com/office/powerpoint/2010/main" val="3886759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85636" y="290061"/>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a:t>
            </a:r>
            <a:endParaRPr sz="4700" b="1" dirty="0">
              <a:solidFill>
                <a:srgbClr val="F20253"/>
              </a:solidFill>
            </a:endParaRPr>
          </a:p>
        </p:txBody>
      </p:sp>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19</a:t>
            </a:fld>
            <a:endParaRPr dirty="0">
              <a:latin typeface="Tw Cen MT" panose="020B0602020104020603" pitchFamily="34" charset="0"/>
            </a:endParaRPr>
          </a:p>
        </p:txBody>
      </p:sp>
      <p:sp>
        <p:nvSpPr>
          <p:cNvPr id="2" name="TextBox 1">
            <a:extLst>
              <a:ext uri="{FF2B5EF4-FFF2-40B4-BE49-F238E27FC236}">
                <a16:creationId xmlns:a16="http://schemas.microsoft.com/office/drawing/2014/main" id="{E6B403B4-9061-4E7C-BDCB-3795CE0BAC6E}"/>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sp>
        <p:nvSpPr>
          <p:cNvPr id="6" name="TextBox 5">
            <a:extLst>
              <a:ext uri="{FF2B5EF4-FFF2-40B4-BE49-F238E27FC236}">
                <a16:creationId xmlns:a16="http://schemas.microsoft.com/office/drawing/2014/main" id="{79B9D8F3-5B52-4106-A9FF-39B8FA11CC5B}"/>
              </a:ext>
            </a:extLst>
          </p:cNvPr>
          <p:cNvSpPr txBox="1"/>
          <p:nvPr/>
        </p:nvSpPr>
        <p:spPr>
          <a:xfrm>
            <a:off x="2063114" y="727716"/>
            <a:ext cx="1631554"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Develop</a:t>
            </a:r>
            <a:endParaRPr lang="en-US" sz="2900" b="1" dirty="0">
              <a:solidFill>
                <a:srgbClr val="F20253"/>
              </a:solidFill>
              <a:latin typeface="Tw Cen MT" panose="020B0602020104020603" pitchFamily="34" charset="0"/>
            </a:endParaRPr>
          </a:p>
        </p:txBody>
      </p:sp>
      <p:sp>
        <p:nvSpPr>
          <p:cNvPr id="7" name="TextBox 6">
            <a:extLst>
              <a:ext uri="{FF2B5EF4-FFF2-40B4-BE49-F238E27FC236}">
                <a16:creationId xmlns:a16="http://schemas.microsoft.com/office/drawing/2014/main" id="{784EC73F-0659-4F3B-9668-B46003F3C148}"/>
              </a:ext>
            </a:extLst>
          </p:cNvPr>
          <p:cNvSpPr txBox="1"/>
          <p:nvPr/>
        </p:nvSpPr>
        <p:spPr>
          <a:xfrm>
            <a:off x="3558062" y="813608"/>
            <a:ext cx="1813389"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Analyze</a:t>
            </a:r>
            <a:endParaRPr lang="en-US" sz="2000" dirty="0">
              <a:solidFill>
                <a:srgbClr val="2185C5"/>
              </a:solidFill>
              <a:latin typeface="Tw Cen MT" panose="020B0602020104020603" pitchFamily="34" charset="0"/>
            </a:endParaRPr>
          </a:p>
        </p:txBody>
      </p:sp>
      <p:grpSp>
        <p:nvGrpSpPr>
          <p:cNvPr id="41" name="Group 40">
            <a:extLst>
              <a:ext uri="{FF2B5EF4-FFF2-40B4-BE49-F238E27FC236}">
                <a16:creationId xmlns:a16="http://schemas.microsoft.com/office/drawing/2014/main" id="{FCBAEEC5-DE15-4EF7-A2C9-97A58972EA0E}"/>
              </a:ext>
            </a:extLst>
          </p:cNvPr>
          <p:cNvGrpSpPr/>
          <p:nvPr/>
        </p:nvGrpSpPr>
        <p:grpSpPr>
          <a:xfrm>
            <a:off x="1117238" y="1731561"/>
            <a:ext cx="7181897" cy="4631586"/>
            <a:chOff x="915257" y="1414897"/>
            <a:chExt cx="7831914" cy="4834054"/>
          </a:xfrm>
        </p:grpSpPr>
        <mc:AlternateContent xmlns:mc="http://schemas.openxmlformats.org/markup-compatibility/2006">
          <mc:Choice xmlns:a14="http://schemas.microsoft.com/office/drawing/2010/main" Requires="a14">
            <p:graphicFrame>
              <p:nvGraphicFramePr>
                <p:cNvPr id="4" name="Diagram 3">
                  <a:extLst>
                    <a:ext uri="{FF2B5EF4-FFF2-40B4-BE49-F238E27FC236}">
                      <a16:creationId xmlns:a16="http://schemas.microsoft.com/office/drawing/2014/main" id="{01B9D2E6-5D1C-4D2C-912B-4C5E91874FCE}"/>
                    </a:ext>
                  </a:extLst>
                </p:cNvPr>
                <p:cNvGraphicFramePr/>
                <p:nvPr>
                  <p:extLst>
                    <p:ext uri="{D42A27DB-BD31-4B8C-83A1-F6EECF244321}">
                      <p14:modId xmlns:p14="http://schemas.microsoft.com/office/powerpoint/2010/main" val="1563154584"/>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Diagram 3">
                  <a:extLst>
                    <a:ext uri="{FF2B5EF4-FFF2-40B4-BE49-F238E27FC236}">
                      <a16:creationId xmlns:a16="http://schemas.microsoft.com/office/drawing/2014/main" id="{01B9D2E6-5D1C-4D2C-912B-4C5E91874FCE}"/>
                    </a:ext>
                  </a:extLst>
                </p:cNvPr>
                <p:cNvGraphicFramePr/>
                <p:nvPr>
                  <p:extLst>
                    <p:ext uri="{D42A27DB-BD31-4B8C-83A1-F6EECF244321}">
                      <p14:modId xmlns:p14="http://schemas.microsoft.com/office/powerpoint/2010/main" val="1563154584"/>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cxnSp>
          <p:nvCxnSpPr>
            <p:cNvPr id="20" name="Straight Connector 19">
              <a:extLst>
                <a:ext uri="{FF2B5EF4-FFF2-40B4-BE49-F238E27FC236}">
                  <a16:creationId xmlns:a16="http://schemas.microsoft.com/office/drawing/2014/main" id="{E8C9F3AE-B29F-4AE5-86C9-608C7DA67D60}"/>
                </a:ext>
              </a:extLst>
            </p:cNvPr>
            <p:cNvCxnSpPr>
              <a:cxnSpLocks/>
            </p:cNvCxnSpPr>
            <p:nvPr/>
          </p:nvCxnSpPr>
          <p:spPr>
            <a:xfrm flipH="1">
              <a:off x="8426232" y="5658902"/>
              <a:ext cx="306390" cy="0"/>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7A219A-5831-4BA5-9E6B-18103A5CB0E4}"/>
                </a:ext>
              </a:extLst>
            </p:cNvPr>
            <p:cNvCxnSpPr>
              <a:cxnSpLocks/>
            </p:cNvCxnSpPr>
            <p:nvPr/>
          </p:nvCxnSpPr>
          <p:spPr>
            <a:xfrm flipV="1">
              <a:off x="8732622" y="1414897"/>
              <a:ext cx="0" cy="4258916"/>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7A13CD-97DF-4EC6-8F15-436AD9DFFFAB}"/>
                </a:ext>
              </a:extLst>
            </p:cNvPr>
            <p:cNvCxnSpPr>
              <a:cxnSpLocks/>
            </p:cNvCxnSpPr>
            <p:nvPr/>
          </p:nvCxnSpPr>
          <p:spPr>
            <a:xfrm flipH="1">
              <a:off x="2197185" y="1433061"/>
              <a:ext cx="65499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A3C04FF-2A08-4676-88B6-235B6054892F}"/>
                </a:ext>
              </a:extLst>
            </p:cNvPr>
            <p:cNvCxnSpPr>
              <a:cxnSpLocks/>
            </p:cNvCxnSpPr>
            <p:nvPr/>
          </p:nvCxnSpPr>
          <p:spPr>
            <a:xfrm>
              <a:off x="2197184" y="1414897"/>
              <a:ext cx="0" cy="240859"/>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770FFAA-E3AD-4FE8-9466-ADB7D0CA8FF5}"/>
              </a:ext>
            </a:extLst>
          </p:cNvPr>
          <p:cNvSpPr txBox="1"/>
          <p:nvPr/>
        </p:nvSpPr>
        <p:spPr>
          <a:xfrm>
            <a:off x="2063114" y="1132863"/>
            <a:ext cx="2121453" cy="400110"/>
          </a:xfrm>
          <a:prstGeom prst="rect">
            <a:avLst/>
          </a:prstGeom>
          <a:noFill/>
        </p:spPr>
        <p:txBody>
          <a:bodyPr wrap="square" rtlCol="0">
            <a:spAutoFit/>
          </a:bodyPr>
          <a:lstStyle/>
          <a:p>
            <a:r>
              <a:rPr lang="en-US" sz="2000" dirty="0">
                <a:solidFill>
                  <a:schemeClr val="bg2"/>
                </a:solidFill>
                <a:latin typeface="Tw Cen MT" panose="020B0602020104020603" pitchFamily="34" charset="0"/>
                <a:cs typeface="Calibri" panose="020F0502020204030204" pitchFamily="34" charset="0"/>
                <a:sym typeface="Lato"/>
              </a:rPr>
              <a:t>TD Algorithm</a:t>
            </a:r>
            <a:endParaRPr lang="en-US" sz="1050" dirty="0">
              <a:solidFill>
                <a:schemeClr val="bg2"/>
              </a:solidFill>
              <a:latin typeface="Tw Cen MT" panose="020B0602020104020603" pitchFamily="34" charset="0"/>
              <a:cs typeface="Calibri" panose="020F0502020204030204" pitchFamily="34" charset="0"/>
            </a:endParaRPr>
          </a:p>
        </p:txBody>
      </p:sp>
    </p:spTree>
    <p:extLst>
      <p:ext uri="{BB962C8B-B14F-4D97-AF65-F5344CB8AC3E}">
        <p14:creationId xmlns:p14="http://schemas.microsoft.com/office/powerpoint/2010/main" val="40642003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3"/>
          <p:cNvSpPr txBox="1">
            <a:spLocks noGrp="1"/>
          </p:cNvSpPr>
          <p:nvPr>
            <p:ph type="title"/>
          </p:nvPr>
        </p:nvSpPr>
        <p:spPr>
          <a:xfrm>
            <a:off x="570225"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2185C5"/>
                </a:solidFill>
                <a:latin typeface="Tw Cen MT" panose="020B0602020104020603" pitchFamily="34" charset="0"/>
              </a:rPr>
              <a:t>Autonomous Fleets</a:t>
            </a:r>
            <a:endParaRPr sz="4700" b="1" dirty="0">
              <a:solidFill>
                <a:srgbClr val="2185C5"/>
              </a:solidFill>
              <a:latin typeface="Tw Cen MT" panose="020B0602020104020603" pitchFamily="34" charset="0"/>
            </a:endParaRPr>
          </a:p>
        </p:txBody>
      </p:sp>
      <p:sp>
        <p:nvSpPr>
          <p:cNvPr id="99" name="Google Shape;99;p13"/>
          <p:cNvSpPr txBox="1">
            <a:spLocks noGrp="1"/>
          </p:cNvSpPr>
          <p:nvPr>
            <p:ph type="body" idx="1"/>
          </p:nvPr>
        </p:nvSpPr>
        <p:spPr>
          <a:xfrm>
            <a:off x="377873" y="1814459"/>
            <a:ext cx="5532900" cy="4736400"/>
          </a:xfrm>
          <a:prstGeom prst="rect">
            <a:avLst/>
          </a:prstGeom>
        </p:spPr>
        <p:txBody>
          <a:bodyPr spcFirstLastPara="1" wrap="square" lIns="91425" tIns="91425" rIns="91425" bIns="91425" anchor="t" anchorCtr="0">
            <a:noAutofit/>
          </a:bodyPr>
          <a:lstStyle/>
          <a:p>
            <a:pPr marL="400050" indent="-342900">
              <a:buSzPts val="2700"/>
              <a:buFont typeface="Arial" panose="020B0604020202020204" pitchFamily="34" charset="0"/>
              <a:buChar char="•"/>
            </a:pPr>
            <a:r>
              <a:rPr lang="en" sz="2400" dirty="0"/>
              <a:t>Research in autonomous vehicles has seen significant attention in recent years</a:t>
            </a:r>
          </a:p>
          <a:p>
            <a:pPr marL="400050" indent="-342900">
              <a:buSzPts val="2700"/>
              <a:buFont typeface="Arial" panose="020B0604020202020204" pitchFamily="34" charset="0"/>
              <a:buChar char="•"/>
            </a:pPr>
            <a:endParaRPr lang="en" sz="2400" dirty="0"/>
          </a:p>
          <a:p>
            <a:pPr marL="400050" indent="-342900">
              <a:buSzPts val="2700"/>
              <a:buFont typeface="Arial" panose="020B0604020202020204" pitchFamily="34" charset="0"/>
              <a:buChar char="•"/>
            </a:pPr>
            <a:r>
              <a:rPr lang="en" sz="2400" dirty="0"/>
              <a:t>Self-driving </a:t>
            </a:r>
            <a:r>
              <a:rPr lang="en" sz="2400" b="1" dirty="0"/>
              <a:t>delivery networks</a:t>
            </a:r>
            <a:r>
              <a:rPr lang="en" sz="2400" dirty="0"/>
              <a:t> are an exciting subset of this field</a:t>
            </a:r>
          </a:p>
          <a:p>
            <a:pPr marL="400050" indent="-342900">
              <a:buSzPts val="2700"/>
              <a:buFont typeface="Arial" panose="020B0604020202020204" pitchFamily="34" charset="0"/>
              <a:buChar char="•"/>
            </a:pPr>
            <a:endParaRPr lang="en" sz="2400" dirty="0"/>
          </a:p>
          <a:p>
            <a:pPr marL="400050" indent="-342900">
              <a:buSzPts val="2700"/>
              <a:buFont typeface="Arial" panose="020B0604020202020204" pitchFamily="34" charset="0"/>
              <a:buChar char="•"/>
            </a:pPr>
            <a:r>
              <a:rPr lang="en" sz="2400" dirty="0"/>
              <a:t>Little research done in </a:t>
            </a:r>
            <a:r>
              <a:rPr lang="en" sz="2400" b="1" dirty="0"/>
              <a:t>managing</a:t>
            </a:r>
            <a:r>
              <a:rPr lang="en" sz="2400" dirty="0"/>
              <a:t> these autonomous fleets</a:t>
            </a:r>
            <a:endParaRPr sz="2400" dirty="0"/>
          </a:p>
        </p:txBody>
      </p:sp>
      <p:sp>
        <p:nvSpPr>
          <p:cNvPr id="100" name="Google Shape;100;p13"/>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cs typeface="Calibri" panose="020F0502020204030204" pitchFamily="34" charset="0"/>
              </a:rPr>
              <a:t>2</a:t>
            </a:fld>
            <a:endParaRPr dirty="0">
              <a:latin typeface="Tw Cen MT" panose="020B0602020104020603" pitchFamily="34" charset="0"/>
              <a:cs typeface="Calibri" panose="020F0502020204030204" pitchFamily="34" charset="0"/>
            </a:endParaRPr>
          </a:p>
        </p:txBody>
      </p:sp>
      <p:pic>
        <p:nvPicPr>
          <p:cNvPr id="101" name="Google Shape;101;p13" descr="Image result for site:waymo.com"/>
          <p:cNvPicPr preferRelativeResize="0"/>
          <p:nvPr/>
        </p:nvPicPr>
        <p:blipFill>
          <a:blip r:embed="rId3">
            <a:alphaModFix/>
          </a:blip>
          <a:stretch>
            <a:fillRect/>
          </a:stretch>
        </p:blipFill>
        <p:spPr>
          <a:xfrm>
            <a:off x="6145939" y="2580545"/>
            <a:ext cx="2608986" cy="1897082"/>
          </a:xfrm>
          <a:prstGeom prst="rect">
            <a:avLst/>
          </a:prstGeom>
          <a:noFill/>
          <a:ln>
            <a:noFill/>
          </a:ln>
        </p:spPr>
      </p:pic>
      <p:sp>
        <p:nvSpPr>
          <p:cNvPr id="102" name="Google Shape;102;p13"/>
          <p:cNvSpPr txBox="1"/>
          <p:nvPr/>
        </p:nvSpPr>
        <p:spPr>
          <a:xfrm>
            <a:off x="6565132" y="4477627"/>
            <a:ext cx="17706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Calibri" panose="020F0502020204030204" pitchFamily="34" charset="0"/>
                <a:ea typeface="Lato"/>
                <a:cs typeface="Calibri" panose="020F0502020204030204" pitchFamily="34" charset="0"/>
                <a:sym typeface="Lato"/>
              </a:rPr>
              <a:t>Waymo</a:t>
            </a:r>
            <a:endParaRPr sz="1100" dirty="0">
              <a:latin typeface="Calibri" panose="020F0502020204030204" pitchFamily="34" charset="0"/>
              <a:ea typeface="Lato"/>
              <a:cs typeface="Calibri" panose="020F0502020204030204" pitchFamily="34" charset="0"/>
              <a:sym typeface="Lato"/>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85636" y="290061"/>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a:t>
            </a:r>
            <a:endParaRPr sz="4700" b="1" dirty="0">
              <a:solidFill>
                <a:srgbClr val="F20253"/>
              </a:solidFill>
            </a:endParaRPr>
          </a:p>
        </p:txBody>
      </p:sp>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20</a:t>
            </a:fld>
            <a:endParaRPr dirty="0">
              <a:latin typeface="Tw Cen MT" panose="020B0602020104020603" pitchFamily="34" charset="0"/>
            </a:endParaRPr>
          </a:p>
        </p:txBody>
      </p:sp>
      <p:sp>
        <p:nvSpPr>
          <p:cNvPr id="2" name="TextBox 1">
            <a:extLst>
              <a:ext uri="{FF2B5EF4-FFF2-40B4-BE49-F238E27FC236}">
                <a16:creationId xmlns:a16="http://schemas.microsoft.com/office/drawing/2014/main" id="{E6B403B4-9061-4E7C-BDCB-3795CE0BAC6E}"/>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sp>
        <p:nvSpPr>
          <p:cNvPr id="6" name="TextBox 5">
            <a:extLst>
              <a:ext uri="{FF2B5EF4-FFF2-40B4-BE49-F238E27FC236}">
                <a16:creationId xmlns:a16="http://schemas.microsoft.com/office/drawing/2014/main" id="{79B9D8F3-5B52-4106-A9FF-39B8FA11CC5B}"/>
              </a:ext>
            </a:extLst>
          </p:cNvPr>
          <p:cNvSpPr txBox="1"/>
          <p:nvPr/>
        </p:nvSpPr>
        <p:spPr>
          <a:xfrm>
            <a:off x="2063114" y="727716"/>
            <a:ext cx="1631554"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Develop</a:t>
            </a:r>
            <a:endParaRPr lang="en-US" sz="2900" b="1" dirty="0">
              <a:solidFill>
                <a:srgbClr val="F20253"/>
              </a:solidFill>
              <a:latin typeface="Tw Cen MT" panose="020B0602020104020603" pitchFamily="34" charset="0"/>
            </a:endParaRPr>
          </a:p>
        </p:txBody>
      </p:sp>
      <p:sp>
        <p:nvSpPr>
          <p:cNvPr id="7" name="TextBox 6">
            <a:extLst>
              <a:ext uri="{FF2B5EF4-FFF2-40B4-BE49-F238E27FC236}">
                <a16:creationId xmlns:a16="http://schemas.microsoft.com/office/drawing/2014/main" id="{784EC73F-0659-4F3B-9668-B46003F3C148}"/>
              </a:ext>
            </a:extLst>
          </p:cNvPr>
          <p:cNvSpPr txBox="1"/>
          <p:nvPr/>
        </p:nvSpPr>
        <p:spPr>
          <a:xfrm>
            <a:off x="3558062" y="813608"/>
            <a:ext cx="1813389"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Analyze</a:t>
            </a:r>
            <a:endParaRPr lang="en-US" sz="2000" dirty="0">
              <a:solidFill>
                <a:srgbClr val="2185C5"/>
              </a:solidFill>
              <a:latin typeface="Tw Cen MT" panose="020B0602020104020603" pitchFamily="34" charset="0"/>
            </a:endParaRPr>
          </a:p>
        </p:txBody>
      </p:sp>
      <p:grpSp>
        <p:nvGrpSpPr>
          <p:cNvPr id="41" name="Group 40">
            <a:extLst>
              <a:ext uri="{FF2B5EF4-FFF2-40B4-BE49-F238E27FC236}">
                <a16:creationId xmlns:a16="http://schemas.microsoft.com/office/drawing/2014/main" id="{FCBAEEC5-DE15-4EF7-A2C9-97A58972EA0E}"/>
              </a:ext>
            </a:extLst>
          </p:cNvPr>
          <p:cNvGrpSpPr/>
          <p:nvPr/>
        </p:nvGrpSpPr>
        <p:grpSpPr>
          <a:xfrm>
            <a:off x="1117238" y="1731561"/>
            <a:ext cx="7181897" cy="4631586"/>
            <a:chOff x="915257" y="1414897"/>
            <a:chExt cx="7831914" cy="4834054"/>
          </a:xfrm>
        </p:grpSpPr>
        <mc:AlternateContent xmlns:mc="http://schemas.openxmlformats.org/markup-compatibility/2006">
          <mc:Choice xmlns:a14="http://schemas.microsoft.com/office/drawing/2010/main" Requires="a14">
            <p:graphicFrame>
              <p:nvGraphicFramePr>
                <p:cNvPr id="4" name="Diagram 3">
                  <a:extLst>
                    <a:ext uri="{FF2B5EF4-FFF2-40B4-BE49-F238E27FC236}">
                      <a16:creationId xmlns:a16="http://schemas.microsoft.com/office/drawing/2014/main" id="{01B9D2E6-5D1C-4D2C-912B-4C5E91874FCE}"/>
                    </a:ext>
                  </a:extLst>
                </p:cNvPr>
                <p:cNvGraphicFramePr/>
                <p:nvPr>
                  <p:extLst>
                    <p:ext uri="{D42A27DB-BD31-4B8C-83A1-F6EECF244321}">
                      <p14:modId xmlns:p14="http://schemas.microsoft.com/office/powerpoint/2010/main" val="3093482336"/>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Diagram 3">
                  <a:extLst>
                    <a:ext uri="{FF2B5EF4-FFF2-40B4-BE49-F238E27FC236}">
                      <a16:creationId xmlns:a16="http://schemas.microsoft.com/office/drawing/2014/main" id="{01B9D2E6-5D1C-4D2C-912B-4C5E91874FCE}"/>
                    </a:ext>
                  </a:extLst>
                </p:cNvPr>
                <p:cNvGraphicFramePr/>
                <p:nvPr>
                  <p:extLst>
                    <p:ext uri="{D42A27DB-BD31-4B8C-83A1-F6EECF244321}">
                      <p14:modId xmlns:p14="http://schemas.microsoft.com/office/powerpoint/2010/main" val="3093482336"/>
                    </p:ext>
                  </p:extLst>
                </p:nvPr>
              </p:nvGraphicFramePr>
              <p:xfrm>
                <a:off x="915257" y="1687837"/>
                <a:ext cx="7719488" cy="4561114"/>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cxnSp>
          <p:nvCxnSpPr>
            <p:cNvPr id="20" name="Straight Connector 19">
              <a:extLst>
                <a:ext uri="{FF2B5EF4-FFF2-40B4-BE49-F238E27FC236}">
                  <a16:creationId xmlns:a16="http://schemas.microsoft.com/office/drawing/2014/main" id="{E8C9F3AE-B29F-4AE5-86C9-608C7DA67D60}"/>
                </a:ext>
              </a:extLst>
            </p:cNvPr>
            <p:cNvCxnSpPr>
              <a:cxnSpLocks/>
            </p:cNvCxnSpPr>
            <p:nvPr/>
          </p:nvCxnSpPr>
          <p:spPr>
            <a:xfrm flipH="1">
              <a:off x="8426232" y="5658902"/>
              <a:ext cx="306390" cy="0"/>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7A219A-5831-4BA5-9E6B-18103A5CB0E4}"/>
                </a:ext>
              </a:extLst>
            </p:cNvPr>
            <p:cNvCxnSpPr>
              <a:cxnSpLocks/>
            </p:cNvCxnSpPr>
            <p:nvPr/>
          </p:nvCxnSpPr>
          <p:spPr>
            <a:xfrm flipV="1">
              <a:off x="8732622" y="1414897"/>
              <a:ext cx="0" cy="4258916"/>
            </a:xfrm>
            <a:prstGeom prst="line">
              <a:avLst/>
            </a:prstGeom>
            <a:ln w="28575">
              <a:solidFill>
                <a:srgbClr val="3A81BA"/>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37A13CD-97DF-4EC6-8F15-436AD9DFFFAB}"/>
                </a:ext>
              </a:extLst>
            </p:cNvPr>
            <p:cNvCxnSpPr>
              <a:cxnSpLocks/>
            </p:cNvCxnSpPr>
            <p:nvPr/>
          </p:nvCxnSpPr>
          <p:spPr>
            <a:xfrm flipH="1">
              <a:off x="2197185" y="1433061"/>
              <a:ext cx="65499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A3C04FF-2A08-4676-88B6-235B6054892F}"/>
                </a:ext>
              </a:extLst>
            </p:cNvPr>
            <p:cNvCxnSpPr>
              <a:cxnSpLocks/>
            </p:cNvCxnSpPr>
            <p:nvPr/>
          </p:nvCxnSpPr>
          <p:spPr>
            <a:xfrm>
              <a:off x="2197184" y="1414897"/>
              <a:ext cx="0" cy="240859"/>
            </a:xfrm>
            <a:prstGeom prst="straightConnector1">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770FFAA-E3AD-4FE8-9466-ADB7D0CA8FF5}"/>
              </a:ext>
            </a:extLst>
          </p:cNvPr>
          <p:cNvSpPr txBox="1"/>
          <p:nvPr/>
        </p:nvSpPr>
        <p:spPr>
          <a:xfrm>
            <a:off x="2063114" y="1132863"/>
            <a:ext cx="2121453" cy="400110"/>
          </a:xfrm>
          <a:prstGeom prst="rect">
            <a:avLst/>
          </a:prstGeom>
          <a:noFill/>
        </p:spPr>
        <p:txBody>
          <a:bodyPr wrap="square" rtlCol="0">
            <a:spAutoFit/>
          </a:bodyPr>
          <a:lstStyle/>
          <a:p>
            <a:r>
              <a:rPr lang="en-US" sz="2000" dirty="0">
                <a:solidFill>
                  <a:schemeClr val="bg2"/>
                </a:solidFill>
                <a:latin typeface="Tw Cen MT" panose="020B0602020104020603" pitchFamily="34" charset="0"/>
                <a:cs typeface="Calibri" panose="020F0502020204030204" pitchFamily="34" charset="0"/>
                <a:sym typeface="Lato"/>
              </a:rPr>
              <a:t>TD Algorithm</a:t>
            </a:r>
            <a:endParaRPr lang="en-US" sz="1050" dirty="0">
              <a:solidFill>
                <a:schemeClr val="bg2"/>
              </a:solidFill>
              <a:latin typeface="Tw Cen MT" panose="020B0602020104020603" pitchFamily="34" charset="0"/>
              <a:cs typeface="Calibri" panose="020F0502020204030204" pitchFamily="34" charset="0"/>
            </a:endParaRPr>
          </a:p>
        </p:txBody>
      </p:sp>
    </p:spTree>
    <p:extLst>
      <p:ext uri="{BB962C8B-B14F-4D97-AF65-F5344CB8AC3E}">
        <p14:creationId xmlns:p14="http://schemas.microsoft.com/office/powerpoint/2010/main" val="2975986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21</a:t>
            </a:fld>
            <a:endParaRPr dirty="0">
              <a:latin typeface="Tw Cen MT" panose="020B0602020104020603" pitchFamily="34" charset="0"/>
            </a:endParaRPr>
          </a:p>
        </p:txBody>
      </p:sp>
      <p:sp>
        <p:nvSpPr>
          <p:cNvPr id="50" name="Google Shape;140;p18">
            <a:extLst>
              <a:ext uri="{FF2B5EF4-FFF2-40B4-BE49-F238E27FC236}">
                <a16:creationId xmlns:a16="http://schemas.microsoft.com/office/drawing/2014/main" id="{2BB55E0C-B9AE-4A01-96C8-5F9ADDD5D5AF}"/>
              </a:ext>
            </a:extLst>
          </p:cNvPr>
          <p:cNvSpPr txBox="1">
            <a:spLocks/>
          </p:cNvSpPr>
          <p:nvPr/>
        </p:nvSpPr>
        <p:spPr>
          <a:xfrm>
            <a:off x="585636" y="290061"/>
            <a:ext cx="352361"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 sz="4700" b="1">
                <a:solidFill>
                  <a:srgbClr val="F20253"/>
                </a:solidFill>
                <a:latin typeface="Tw Cen MT" panose="020B0602020104020603" pitchFamily="34" charset="0"/>
              </a:rPr>
              <a:t>|</a:t>
            </a:r>
            <a:endParaRPr lang="en" sz="4700" b="1" dirty="0">
              <a:solidFill>
                <a:srgbClr val="F20253"/>
              </a:solidFill>
              <a:latin typeface="Tw Cen MT" panose="020B0602020104020603" pitchFamily="34" charset="0"/>
            </a:endParaRPr>
          </a:p>
        </p:txBody>
      </p:sp>
      <p:sp>
        <p:nvSpPr>
          <p:cNvPr id="53" name="TextBox 52">
            <a:extLst>
              <a:ext uri="{FF2B5EF4-FFF2-40B4-BE49-F238E27FC236}">
                <a16:creationId xmlns:a16="http://schemas.microsoft.com/office/drawing/2014/main" id="{C100F978-EBCE-4E61-9E04-CE1E2804000E}"/>
              </a:ext>
            </a:extLst>
          </p:cNvPr>
          <p:cNvSpPr txBox="1"/>
          <p:nvPr/>
        </p:nvSpPr>
        <p:spPr>
          <a:xfrm>
            <a:off x="2206981" y="810756"/>
            <a:ext cx="1171328"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Develop</a:t>
            </a:r>
            <a:endParaRPr lang="en-US" sz="1050" dirty="0">
              <a:solidFill>
                <a:srgbClr val="2185C5"/>
              </a:solidFill>
              <a:latin typeface="Tw Cen MT" panose="020B0602020104020603" pitchFamily="34" charset="0"/>
            </a:endParaRPr>
          </a:p>
        </p:txBody>
      </p:sp>
      <p:sp>
        <p:nvSpPr>
          <p:cNvPr id="27" name="TextBox 26">
            <a:extLst>
              <a:ext uri="{FF2B5EF4-FFF2-40B4-BE49-F238E27FC236}">
                <a16:creationId xmlns:a16="http://schemas.microsoft.com/office/drawing/2014/main" id="{50DF7721-8794-49F6-887E-4FE12B279C37}"/>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graphicFrame>
        <p:nvGraphicFramePr>
          <p:cNvPr id="2" name="Diagram 1">
            <a:extLst>
              <a:ext uri="{FF2B5EF4-FFF2-40B4-BE49-F238E27FC236}">
                <a16:creationId xmlns:a16="http://schemas.microsoft.com/office/drawing/2014/main" id="{1EB0830E-DFD9-4DD8-8196-413A80EDD9AC}"/>
              </a:ext>
            </a:extLst>
          </p:cNvPr>
          <p:cNvGraphicFramePr/>
          <p:nvPr>
            <p:extLst>
              <p:ext uri="{D42A27DB-BD31-4B8C-83A1-F6EECF244321}">
                <p14:modId xmlns:p14="http://schemas.microsoft.com/office/powerpoint/2010/main" val="2190668618"/>
              </p:ext>
            </p:extLst>
          </p:nvPr>
        </p:nvGraphicFramePr>
        <p:xfrm>
          <a:off x="1524000" y="180995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AEC8246E-8D09-44AA-9168-FF2C91850EB7}"/>
              </a:ext>
            </a:extLst>
          </p:cNvPr>
          <p:cNvSpPr txBox="1"/>
          <p:nvPr/>
        </p:nvSpPr>
        <p:spPr>
          <a:xfrm>
            <a:off x="3378309" y="731566"/>
            <a:ext cx="1813389"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Analyze</a:t>
            </a:r>
            <a:endParaRPr lang="en-US" sz="2900" b="1" dirty="0">
              <a:solidFill>
                <a:srgbClr val="F20253"/>
              </a:solidFill>
              <a:latin typeface="Tw Cen MT" panose="020B0602020104020603" pitchFamily="34" charset="0"/>
            </a:endParaRPr>
          </a:p>
        </p:txBody>
      </p:sp>
    </p:spTree>
    <p:extLst>
      <p:ext uri="{BB962C8B-B14F-4D97-AF65-F5344CB8AC3E}">
        <p14:creationId xmlns:p14="http://schemas.microsoft.com/office/powerpoint/2010/main" val="8992302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22</a:t>
            </a:fld>
            <a:endParaRPr dirty="0">
              <a:latin typeface="Tw Cen MT" panose="020B0602020104020603" pitchFamily="34" charset="0"/>
            </a:endParaRPr>
          </a:p>
        </p:txBody>
      </p:sp>
      <p:pic>
        <p:nvPicPr>
          <p:cNvPr id="3" name="Picture 2">
            <a:extLst>
              <a:ext uri="{FF2B5EF4-FFF2-40B4-BE49-F238E27FC236}">
                <a16:creationId xmlns:a16="http://schemas.microsoft.com/office/drawing/2014/main" id="{210B1F77-5899-4A87-B903-5B4F27D20022}"/>
              </a:ext>
            </a:extLst>
          </p:cNvPr>
          <p:cNvPicPr>
            <a:picLocks noChangeAspect="1"/>
          </p:cNvPicPr>
          <p:nvPr/>
        </p:nvPicPr>
        <p:blipFill>
          <a:blip r:embed="rId3"/>
          <a:stretch>
            <a:fillRect/>
          </a:stretch>
        </p:blipFill>
        <p:spPr>
          <a:xfrm>
            <a:off x="761816" y="1433061"/>
            <a:ext cx="6246423" cy="5288487"/>
          </a:xfrm>
          <a:prstGeom prst="rect">
            <a:avLst/>
          </a:prstGeom>
        </p:spPr>
      </p:pic>
      <p:sp>
        <p:nvSpPr>
          <p:cNvPr id="41" name="Google Shape;140;p18">
            <a:extLst>
              <a:ext uri="{FF2B5EF4-FFF2-40B4-BE49-F238E27FC236}">
                <a16:creationId xmlns:a16="http://schemas.microsoft.com/office/drawing/2014/main" id="{EBDD2747-CC1D-4F96-9DD4-C21E20614814}"/>
              </a:ext>
            </a:extLst>
          </p:cNvPr>
          <p:cNvSpPr txBox="1">
            <a:spLocks/>
          </p:cNvSpPr>
          <p:nvPr/>
        </p:nvSpPr>
        <p:spPr>
          <a:xfrm>
            <a:off x="585636" y="290061"/>
            <a:ext cx="352361"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 sz="4700" b="1">
                <a:solidFill>
                  <a:srgbClr val="F20253"/>
                </a:solidFill>
                <a:latin typeface="Tw Cen MT" panose="020B0602020104020603" pitchFamily="34" charset="0"/>
              </a:rPr>
              <a:t>|</a:t>
            </a:r>
            <a:endParaRPr lang="en" sz="4700" b="1" dirty="0">
              <a:solidFill>
                <a:srgbClr val="F20253"/>
              </a:solidFill>
              <a:latin typeface="Tw Cen MT" panose="020B0602020104020603" pitchFamily="34" charset="0"/>
            </a:endParaRPr>
          </a:p>
        </p:txBody>
      </p:sp>
      <p:sp>
        <p:nvSpPr>
          <p:cNvPr id="42" name="TextBox 41">
            <a:extLst>
              <a:ext uri="{FF2B5EF4-FFF2-40B4-BE49-F238E27FC236}">
                <a16:creationId xmlns:a16="http://schemas.microsoft.com/office/drawing/2014/main" id="{D2B39A4E-3DF0-4CC5-8D00-7A0EFFF842A0}"/>
              </a:ext>
            </a:extLst>
          </p:cNvPr>
          <p:cNvSpPr txBox="1"/>
          <p:nvPr/>
        </p:nvSpPr>
        <p:spPr>
          <a:xfrm>
            <a:off x="2206981" y="810756"/>
            <a:ext cx="1171328"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Develop</a:t>
            </a:r>
            <a:endParaRPr lang="en-US" sz="1050" dirty="0">
              <a:solidFill>
                <a:srgbClr val="2185C5"/>
              </a:solidFill>
              <a:latin typeface="Tw Cen MT" panose="020B0602020104020603" pitchFamily="34" charset="0"/>
            </a:endParaRPr>
          </a:p>
        </p:txBody>
      </p:sp>
      <p:sp>
        <p:nvSpPr>
          <p:cNvPr id="43" name="TextBox 42">
            <a:extLst>
              <a:ext uri="{FF2B5EF4-FFF2-40B4-BE49-F238E27FC236}">
                <a16:creationId xmlns:a16="http://schemas.microsoft.com/office/drawing/2014/main" id="{ECE1DF3F-CA3F-4C4F-B82A-1073F647D632}"/>
              </a:ext>
            </a:extLst>
          </p:cNvPr>
          <p:cNvSpPr txBox="1"/>
          <p:nvPr/>
        </p:nvSpPr>
        <p:spPr>
          <a:xfrm>
            <a:off x="3378309" y="731566"/>
            <a:ext cx="1813389"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Analyze</a:t>
            </a:r>
            <a:endParaRPr lang="en-US" sz="2900" b="1" dirty="0">
              <a:solidFill>
                <a:srgbClr val="F20253"/>
              </a:solidFill>
              <a:latin typeface="Tw Cen MT" panose="020B0602020104020603" pitchFamily="34" charset="0"/>
            </a:endParaRPr>
          </a:p>
        </p:txBody>
      </p:sp>
      <p:sp>
        <p:nvSpPr>
          <p:cNvPr id="44" name="TextBox 43">
            <a:extLst>
              <a:ext uri="{FF2B5EF4-FFF2-40B4-BE49-F238E27FC236}">
                <a16:creationId xmlns:a16="http://schemas.microsoft.com/office/drawing/2014/main" id="{6CFC300F-C2DB-4239-B6A2-6BD331EE96A6}"/>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pic>
        <p:nvPicPr>
          <p:cNvPr id="10" name="Picture 9">
            <a:extLst>
              <a:ext uri="{FF2B5EF4-FFF2-40B4-BE49-F238E27FC236}">
                <a16:creationId xmlns:a16="http://schemas.microsoft.com/office/drawing/2014/main" id="{D1516AE9-B8AF-4B20-835A-011B48C84466}"/>
              </a:ext>
            </a:extLst>
          </p:cNvPr>
          <p:cNvPicPr>
            <a:picLocks noChangeAspect="1"/>
          </p:cNvPicPr>
          <p:nvPr/>
        </p:nvPicPr>
        <p:blipFill>
          <a:blip r:embed="rId4"/>
          <a:stretch>
            <a:fillRect/>
          </a:stretch>
        </p:blipFill>
        <p:spPr>
          <a:xfrm>
            <a:off x="6592707" y="3021734"/>
            <a:ext cx="2303401" cy="1601019"/>
          </a:xfrm>
          <a:prstGeom prst="rect">
            <a:avLst/>
          </a:prstGeom>
        </p:spPr>
      </p:pic>
    </p:spTree>
    <p:extLst>
      <p:ext uri="{BB962C8B-B14F-4D97-AF65-F5344CB8AC3E}">
        <p14:creationId xmlns:p14="http://schemas.microsoft.com/office/powerpoint/2010/main" val="20337671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23</a:t>
            </a:fld>
            <a:endParaRPr dirty="0">
              <a:latin typeface="Tw Cen MT" panose="020B0602020104020603" pitchFamily="34" charset="0"/>
            </a:endParaRPr>
          </a:p>
        </p:txBody>
      </p:sp>
      <p:pic>
        <p:nvPicPr>
          <p:cNvPr id="3" name="Picture 2">
            <a:extLst>
              <a:ext uri="{FF2B5EF4-FFF2-40B4-BE49-F238E27FC236}">
                <a16:creationId xmlns:a16="http://schemas.microsoft.com/office/drawing/2014/main" id="{210B1F77-5899-4A87-B903-5B4F27D20022}"/>
              </a:ext>
            </a:extLst>
          </p:cNvPr>
          <p:cNvPicPr>
            <a:picLocks noChangeAspect="1"/>
          </p:cNvPicPr>
          <p:nvPr/>
        </p:nvPicPr>
        <p:blipFill>
          <a:blip r:embed="rId3"/>
          <a:stretch>
            <a:fillRect/>
          </a:stretch>
        </p:blipFill>
        <p:spPr>
          <a:xfrm>
            <a:off x="845897" y="1433061"/>
            <a:ext cx="6128344" cy="5188516"/>
          </a:xfrm>
          <a:prstGeom prst="rect">
            <a:avLst/>
          </a:prstGeom>
        </p:spPr>
      </p:pic>
      <p:sp>
        <p:nvSpPr>
          <p:cNvPr id="8" name="Google Shape;140;p18">
            <a:extLst>
              <a:ext uri="{FF2B5EF4-FFF2-40B4-BE49-F238E27FC236}">
                <a16:creationId xmlns:a16="http://schemas.microsoft.com/office/drawing/2014/main" id="{41F6EE7C-6571-49F4-945C-9070583FA597}"/>
              </a:ext>
            </a:extLst>
          </p:cNvPr>
          <p:cNvSpPr txBox="1">
            <a:spLocks/>
          </p:cNvSpPr>
          <p:nvPr/>
        </p:nvSpPr>
        <p:spPr>
          <a:xfrm>
            <a:off x="585636" y="290061"/>
            <a:ext cx="352361"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 sz="4700" b="1">
                <a:solidFill>
                  <a:srgbClr val="F20253"/>
                </a:solidFill>
                <a:latin typeface="Tw Cen MT" panose="020B0602020104020603" pitchFamily="34" charset="0"/>
              </a:rPr>
              <a:t>|</a:t>
            </a:r>
            <a:endParaRPr lang="en" sz="4700" b="1" dirty="0">
              <a:solidFill>
                <a:srgbClr val="F20253"/>
              </a:solidFill>
              <a:latin typeface="Tw Cen MT" panose="020B0602020104020603" pitchFamily="34" charset="0"/>
            </a:endParaRPr>
          </a:p>
        </p:txBody>
      </p:sp>
      <p:sp>
        <p:nvSpPr>
          <p:cNvPr id="9" name="TextBox 8">
            <a:extLst>
              <a:ext uri="{FF2B5EF4-FFF2-40B4-BE49-F238E27FC236}">
                <a16:creationId xmlns:a16="http://schemas.microsoft.com/office/drawing/2014/main" id="{B84D1F87-2CBA-4643-AE1B-792A69C44B30}"/>
              </a:ext>
            </a:extLst>
          </p:cNvPr>
          <p:cNvSpPr txBox="1"/>
          <p:nvPr/>
        </p:nvSpPr>
        <p:spPr>
          <a:xfrm>
            <a:off x="2206981" y="810756"/>
            <a:ext cx="1171328"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Develop</a:t>
            </a:r>
            <a:endParaRPr lang="en-US" sz="1050" dirty="0">
              <a:solidFill>
                <a:srgbClr val="2185C5"/>
              </a:solidFill>
              <a:latin typeface="Tw Cen MT" panose="020B0602020104020603" pitchFamily="34" charset="0"/>
            </a:endParaRPr>
          </a:p>
        </p:txBody>
      </p:sp>
      <p:sp>
        <p:nvSpPr>
          <p:cNvPr id="11" name="TextBox 10">
            <a:extLst>
              <a:ext uri="{FF2B5EF4-FFF2-40B4-BE49-F238E27FC236}">
                <a16:creationId xmlns:a16="http://schemas.microsoft.com/office/drawing/2014/main" id="{8A4FB773-7B60-4D26-AE4C-ACA432FC4B4F}"/>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sp>
        <p:nvSpPr>
          <p:cNvPr id="12" name="TextBox 11">
            <a:extLst>
              <a:ext uri="{FF2B5EF4-FFF2-40B4-BE49-F238E27FC236}">
                <a16:creationId xmlns:a16="http://schemas.microsoft.com/office/drawing/2014/main" id="{B5A45F5C-9D3E-4CD5-AC66-F9E47C0CF331}"/>
              </a:ext>
            </a:extLst>
          </p:cNvPr>
          <p:cNvSpPr txBox="1"/>
          <p:nvPr/>
        </p:nvSpPr>
        <p:spPr>
          <a:xfrm>
            <a:off x="3378309" y="731566"/>
            <a:ext cx="1813389"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Analyze</a:t>
            </a:r>
            <a:endParaRPr lang="en-US" sz="2900" b="1" dirty="0">
              <a:solidFill>
                <a:srgbClr val="F20253"/>
              </a:solidFill>
              <a:latin typeface="Tw Cen MT" panose="020B0602020104020603" pitchFamily="34" charset="0"/>
            </a:endParaRPr>
          </a:p>
        </p:txBody>
      </p:sp>
      <p:pic>
        <p:nvPicPr>
          <p:cNvPr id="13" name="Picture 12">
            <a:extLst>
              <a:ext uri="{FF2B5EF4-FFF2-40B4-BE49-F238E27FC236}">
                <a16:creationId xmlns:a16="http://schemas.microsoft.com/office/drawing/2014/main" id="{CFED4B12-BDB6-4D90-8E9D-5AD3B2FA0EE7}"/>
              </a:ext>
            </a:extLst>
          </p:cNvPr>
          <p:cNvPicPr>
            <a:picLocks noChangeAspect="1"/>
          </p:cNvPicPr>
          <p:nvPr/>
        </p:nvPicPr>
        <p:blipFill>
          <a:blip r:embed="rId4"/>
          <a:stretch>
            <a:fillRect/>
          </a:stretch>
        </p:blipFill>
        <p:spPr>
          <a:xfrm>
            <a:off x="6592707" y="3021734"/>
            <a:ext cx="2303401" cy="1601019"/>
          </a:xfrm>
          <a:prstGeom prst="rect">
            <a:avLst/>
          </a:prstGeom>
        </p:spPr>
      </p:pic>
    </p:spTree>
    <p:extLst>
      <p:ext uri="{BB962C8B-B14F-4D97-AF65-F5344CB8AC3E}">
        <p14:creationId xmlns:p14="http://schemas.microsoft.com/office/powerpoint/2010/main" val="18498879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24</a:t>
            </a:fld>
            <a:endParaRPr dirty="0">
              <a:latin typeface="Tw Cen MT" panose="020B0602020104020603" pitchFamily="34" charset="0"/>
            </a:endParaRPr>
          </a:p>
        </p:txBody>
      </p:sp>
      <p:sp>
        <p:nvSpPr>
          <p:cNvPr id="18" name="Google Shape;140;p18">
            <a:extLst>
              <a:ext uri="{FF2B5EF4-FFF2-40B4-BE49-F238E27FC236}">
                <a16:creationId xmlns:a16="http://schemas.microsoft.com/office/drawing/2014/main" id="{0D2E8BB4-E0B7-4266-B9C9-C70674232048}"/>
              </a:ext>
            </a:extLst>
          </p:cNvPr>
          <p:cNvSpPr txBox="1">
            <a:spLocks/>
          </p:cNvSpPr>
          <p:nvPr/>
        </p:nvSpPr>
        <p:spPr>
          <a:xfrm>
            <a:off x="585636" y="290061"/>
            <a:ext cx="352361"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 sz="4700" b="1">
                <a:solidFill>
                  <a:srgbClr val="F20253"/>
                </a:solidFill>
                <a:latin typeface="Tw Cen MT" panose="020B0602020104020603" pitchFamily="34" charset="0"/>
              </a:rPr>
              <a:t>|</a:t>
            </a:r>
            <a:endParaRPr lang="en" sz="4700" b="1" dirty="0">
              <a:solidFill>
                <a:srgbClr val="F20253"/>
              </a:solidFill>
              <a:latin typeface="Tw Cen MT" panose="020B0602020104020603" pitchFamily="34" charset="0"/>
            </a:endParaRPr>
          </a:p>
        </p:txBody>
      </p:sp>
      <p:sp>
        <p:nvSpPr>
          <p:cNvPr id="19" name="TextBox 18">
            <a:extLst>
              <a:ext uri="{FF2B5EF4-FFF2-40B4-BE49-F238E27FC236}">
                <a16:creationId xmlns:a16="http://schemas.microsoft.com/office/drawing/2014/main" id="{D656C1AC-3C76-4297-AA18-B7944CCA5E10}"/>
              </a:ext>
            </a:extLst>
          </p:cNvPr>
          <p:cNvSpPr txBox="1"/>
          <p:nvPr/>
        </p:nvSpPr>
        <p:spPr>
          <a:xfrm>
            <a:off x="2206981" y="810756"/>
            <a:ext cx="1171328"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Develop</a:t>
            </a:r>
            <a:endParaRPr lang="en-US" sz="1050" dirty="0">
              <a:solidFill>
                <a:srgbClr val="2185C5"/>
              </a:solidFill>
              <a:latin typeface="Tw Cen MT" panose="020B0602020104020603" pitchFamily="34" charset="0"/>
            </a:endParaRPr>
          </a:p>
        </p:txBody>
      </p:sp>
      <p:sp>
        <p:nvSpPr>
          <p:cNvPr id="21" name="TextBox 20">
            <a:extLst>
              <a:ext uri="{FF2B5EF4-FFF2-40B4-BE49-F238E27FC236}">
                <a16:creationId xmlns:a16="http://schemas.microsoft.com/office/drawing/2014/main" id="{0485FFF4-A631-42CA-A91A-989B2364B0A6}"/>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sp>
        <p:nvSpPr>
          <p:cNvPr id="10" name="TextBox 9">
            <a:extLst>
              <a:ext uri="{FF2B5EF4-FFF2-40B4-BE49-F238E27FC236}">
                <a16:creationId xmlns:a16="http://schemas.microsoft.com/office/drawing/2014/main" id="{FA2E4413-5803-4DD9-A783-CC3EB224BB68}"/>
              </a:ext>
            </a:extLst>
          </p:cNvPr>
          <p:cNvSpPr txBox="1"/>
          <p:nvPr/>
        </p:nvSpPr>
        <p:spPr>
          <a:xfrm>
            <a:off x="3378309" y="731566"/>
            <a:ext cx="1813389"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Analyze</a:t>
            </a:r>
            <a:endParaRPr lang="en-US" sz="2900" b="1" dirty="0">
              <a:solidFill>
                <a:srgbClr val="F20253"/>
              </a:solidFill>
              <a:latin typeface="Tw Cen MT" panose="020B0602020104020603" pitchFamily="34" charset="0"/>
            </a:endParaRPr>
          </a:p>
        </p:txBody>
      </p:sp>
      <p:pic>
        <p:nvPicPr>
          <p:cNvPr id="2" name="Picture 1">
            <a:extLst>
              <a:ext uri="{FF2B5EF4-FFF2-40B4-BE49-F238E27FC236}">
                <a16:creationId xmlns:a16="http://schemas.microsoft.com/office/drawing/2014/main" id="{F1739518-3BDA-415B-9793-94AC91FDDFA7}"/>
              </a:ext>
            </a:extLst>
          </p:cNvPr>
          <p:cNvPicPr>
            <a:picLocks noChangeAspect="1"/>
          </p:cNvPicPr>
          <p:nvPr/>
        </p:nvPicPr>
        <p:blipFill>
          <a:blip r:embed="rId3"/>
          <a:stretch>
            <a:fillRect/>
          </a:stretch>
        </p:blipFill>
        <p:spPr>
          <a:xfrm>
            <a:off x="3248025" y="2309812"/>
            <a:ext cx="2647950" cy="2238375"/>
          </a:xfrm>
          <a:prstGeom prst="rect">
            <a:avLst/>
          </a:prstGeom>
        </p:spPr>
      </p:pic>
      <p:pic>
        <p:nvPicPr>
          <p:cNvPr id="3" name="Picture 2">
            <a:extLst>
              <a:ext uri="{FF2B5EF4-FFF2-40B4-BE49-F238E27FC236}">
                <a16:creationId xmlns:a16="http://schemas.microsoft.com/office/drawing/2014/main" id="{B444BE38-2289-4B90-BCD3-7BDFFF188E0F}"/>
              </a:ext>
            </a:extLst>
          </p:cNvPr>
          <p:cNvPicPr>
            <a:picLocks noChangeAspect="1"/>
          </p:cNvPicPr>
          <p:nvPr/>
        </p:nvPicPr>
        <p:blipFill>
          <a:blip r:embed="rId4"/>
          <a:stretch>
            <a:fillRect/>
          </a:stretch>
        </p:blipFill>
        <p:spPr>
          <a:xfrm>
            <a:off x="3257550" y="2314575"/>
            <a:ext cx="2628900" cy="2228850"/>
          </a:xfrm>
          <a:prstGeom prst="rect">
            <a:avLst/>
          </a:prstGeom>
        </p:spPr>
      </p:pic>
      <p:pic>
        <p:nvPicPr>
          <p:cNvPr id="5" name="Picture 4">
            <a:extLst>
              <a:ext uri="{FF2B5EF4-FFF2-40B4-BE49-F238E27FC236}">
                <a16:creationId xmlns:a16="http://schemas.microsoft.com/office/drawing/2014/main" id="{60DA7933-AA60-406A-B5A2-360A5A8A5BCF}"/>
              </a:ext>
            </a:extLst>
          </p:cNvPr>
          <p:cNvPicPr>
            <a:picLocks noChangeAspect="1"/>
          </p:cNvPicPr>
          <p:nvPr/>
        </p:nvPicPr>
        <p:blipFill>
          <a:blip r:embed="rId5"/>
          <a:stretch>
            <a:fillRect/>
          </a:stretch>
        </p:blipFill>
        <p:spPr>
          <a:xfrm>
            <a:off x="879577" y="1433061"/>
            <a:ext cx="6076950" cy="5143500"/>
          </a:xfrm>
          <a:prstGeom prst="rect">
            <a:avLst/>
          </a:prstGeom>
        </p:spPr>
      </p:pic>
      <p:pic>
        <p:nvPicPr>
          <p:cNvPr id="11" name="Picture 10">
            <a:extLst>
              <a:ext uri="{FF2B5EF4-FFF2-40B4-BE49-F238E27FC236}">
                <a16:creationId xmlns:a16="http://schemas.microsoft.com/office/drawing/2014/main" id="{81E3DB54-5F54-42C4-8625-A85F614E1AD2}"/>
              </a:ext>
            </a:extLst>
          </p:cNvPr>
          <p:cNvPicPr>
            <a:picLocks noChangeAspect="1"/>
          </p:cNvPicPr>
          <p:nvPr/>
        </p:nvPicPr>
        <p:blipFill>
          <a:blip r:embed="rId6"/>
          <a:stretch>
            <a:fillRect/>
          </a:stretch>
        </p:blipFill>
        <p:spPr>
          <a:xfrm>
            <a:off x="6592707" y="3021734"/>
            <a:ext cx="2303401" cy="1601019"/>
          </a:xfrm>
          <a:prstGeom prst="rect">
            <a:avLst/>
          </a:prstGeom>
        </p:spPr>
      </p:pic>
    </p:spTree>
    <p:extLst>
      <p:ext uri="{BB962C8B-B14F-4D97-AF65-F5344CB8AC3E}">
        <p14:creationId xmlns:p14="http://schemas.microsoft.com/office/powerpoint/2010/main" val="35573170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25</a:t>
            </a:fld>
            <a:endParaRPr dirty="0">
              <a:latin typeface="Tw Cen MT" panose="020B0602020104020603" pitchFamily="34" charset="0"/>
            </a:endParaRPr>
          </a:p>
        </p:txBody>
      </p:sp>
      <p:sp>
        <p:nvSpPr>
          <p:cNvPr id="2" name="Rectangle 1">
            <a:extLst>
              <a:ext uri="{FF2B5EF4-FFF2-40B4-BE49-F238E27FC236}">
                <a16:creationId xmlns:a16="http://schemas.microsoft.com/office/drawing/2014/main" id="{CF739D61-0CA3-4A51-A6EB-1E16D10A0A55}"/>
              </a:ext>
            </a:extLst>
          </p:cNvPr>
          <p:cNvSpPr/>
          <p:nvPr/>
        </p:nvSpPr>
        <p:spPr>
          <a:xfrm>
            <a:off x="1195309" y="3810900"/>
            <a:ext cx="7193560" cy="2677656"/>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TD Algorithms </a:t>
            </a:r>
            <a:r>
              <a:rPr lang="en-US" sz="2400" b="1"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consistently outperform greedy counterparts</a:t>
            </a:r>
          </a:p>
          <a:p>
            <a:pPr marL="342900" indent="-342900">
              <a:buFont typeface="Arial" panose="020B0604020202020204" pitchFamily="34" charset="0"/>
              <a:buChar char="•"/>
            </a:pPr>
            <a:endParaRPr lang="en-US" sz="2400" b="1"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endParaRPr>
          </a:p>
          <a:p>
            <a:pPr marL="342900" indent="-342900">
              <a:buFont typeface="Arial" panose="020B0604020202020204" pitchFamily="34" charset="0"/>
              <a:buChar char="•"/>
            </a:pPr>
            <a:r>
              <a:rPr lang="en-US" sz="24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TD, Min Distance performs the best over the most metrics</a:t>
            </a:r>
          </a:p>
          <a:p>
            <a:pPr marL="342900" indent="-342900">
              <a:buFont typeface="Arial" panose="020B0604020202020204" pitchFamily="34" charset="0"/>
              <a:buChar char="•"/>
            </a:pPr>
            <a:endParaRPr lang="en-US" sz="24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endParaRPr>
          </a:p>
          <a:p>
            <a:pPr marL="342900" indent="-342900">
              <a:buFont typeface="Arial" panose="020B0604020202020204" pitchFamily="34" charset="0"/>
              <a:buChar char="•"/>
            </a:pPr>
            <a:r>
              <a:rPr lang="en-US" sz="24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TD, Max Price performs best to maximize revenues</a:t>
            </a:r>
          </a:p>
        </p:txBody>
      </p:sp>
      <p:sp>
        <p:nvSpPr>
          <p:cNvPr id="7" name="Google Shape;140;p18">
            <a:extLst>
              <a:ext uri="{FF2B5EF4-FFF2-40B4-BE49-F238E27FC236}">
                <a16:creationId xmlns:a16="http://schemas.microsoft.com/office/drawing/2014/main" id="{67B18010-CC4C-4E89-9315-41E39E58F0B5}"/>
              </a:ext>
            </a:extLst>
          </p:cNvPr>
          <p:cNvSpPr txBox="1">
            <a:spLocks/>
          </p:cNvSpPr>
          <p:nvPr/>
        </p:nvSpPr>
        <p:spPr>
          <a:xfrm>
            <a:off x="585636" y="290061"/>
            <a:ext cx="352361"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 sz="4700" b="1">
                <a:solidFill>
                  <a:srgbClr val="F20253"/>
                </a:solidFill>
                <a:latin typeface="Tw Cen MT" panose="020B0602020104020603" pitchFamily="34" charset="0"/>
              </a:rPr>
              <a:t>|</a:t>
            </a:r>
            <a:endParaRPr lang="en" sz="4700" b="1" dirty="0">
              <a:solidFill>
                <a:srgbClr val="F20253"/>
              </a:solidFill>
              <a:latin typeface="Tw Cen MT" panose="020B0602020104020603" pitchFamily="34" charset="0"/>
            </a:endParaRPr>
          </a:p>
        </p:txBody>
      </p:sp>
      <p:sp>
        <p:nvSpPr>
          <p:cNvPr id="10" name="TextBox 9">
            <a:extLst>
              <a:ext uri="{FF2B5EF4-FFF2-40B4-BE49-F238E27FC236}">
                <a16:creationId xmlns:a16="http://schemas.microsoft.com/office/drawing/2014/main" id="{C902E9A2-5C20-41FE-BB65-88D4D1019971}"/>
              </a:ext>
            </a:extLst>
          </p:cNvPr>
          <p:cNvSpPr txBox="1"/>
          <p:nvPr/>
        </p:nvSpPr>
        <p:spPr>
          <a:xfrm>
            <a:off x="2206981" y="810756"/>
            <a:ext cx="1171328" cy="400110"/>
          </a:xfrm>
          <a:prstGeom prst="rect">
            <a:avLst/>
          </a:prstGeom>
          <a:noFill/>
        </p:spPr>
        <p:txBody>
          <a:bodyPr wrap="square" rtlCol="0">
            <a:spAutoFit/>
          </a:bodyPr>
          <a:lstStyle/>
          <a:p>
            <a:r>
              <a:rPr lang="en-US" sz="2000" dirty="0">
                <a:solidFill>
                  <a:srgbClr val="2185C5"/>
                </a:solidFill>
                <a:latin typeface="Tw Cen MT" panose="020B0602020104020603" pitchFamily="34" charset="0"/>
                <a:sym typeface="Lato"/>
              </a:rPr>
              <a:t>Develop</a:t>
            </a:r>
            <a:endParaRPr lang="en-US" sz="1050" dirty="0">
              <a:solidFill>
                <a:srgbClr val="2185C5"/>
              </a:solidFill>
              <a:latin typeface="Tw Cen MT" panose="020B0602020104020603" pitchFamily="34" charset="0"/>
            </a:endParaRPr>
          </a:p>
        </p:txBody>
      </p:sp>
      <p:sp>
        <p:nvSpPr>
          <p:cNvPr id="11" name="TextBox 10">
            <a:extLst>
              <a:ext uri="{FF2B5EF4-FFF2-40B4-BE49-F238E27FC236}">
                <a16:creationId xmlns:a16="http://schemas.microsoft.com/office/drawing/2014/main" id="{99727D48-9B0F-44D8-85C9-3A60014C5628}"/>
              </a:ext>
            </a:extLst>
          </p:cNvPr>
          <p:cNvSpPr txBox="1"/>
          <p:nvPr/>
        </p:nvSpPr>
        <p:spPr>
          <a:xfrm>
            <a:off x="1195309" y="810756"/>
            <a:ext cx="930555" cy="400110"/>
          </a:xfrm>
          <a:prstGeom prst="rect">
            <a:avLst/>
          </a:prstGeom>
          <a:noFill/>
        </p:spPr>
        <p:txBody>
          <a:bodyPr wrap="square" rtlCol="0">
            <a:spAutoFit/>
          </a:bodyPr>
          <a:lstStyle/>
          <a:p>
            <a:r>
              <a:rPr lang="en" sz="2000" dirty="0">
                <a:solidFill>
                  <a:srgbClr val="2185C5"/>
                </a:solidFill>
                <a:latin typeface="Tw Cen MT" panose="020B0602020104020603" pitchFamily="34" charset="0"/>
                <a:sym typeface="Lato"/>
              </a:rPr>
              <a:t>M</a:t>
            </a:r>
            <a:r>
              <a:rPr lang="en-US" sz="2000" dirty="0">
                <a:solidFill>
                  <a:srgbClr val="2185C5"/>
                </a:solidFill>
                <a:latin typeface="Tw Cen MT" panose="020B0602020104020603" pitchFamily="34" charset="0"/>
                <a:sym typeface="Lato"/>
              </a:rPr>
              <a:t>odel</a:t>
            </a:r>
            <a:endParaRPr lang="en-US" sz="2000" dirty="0">
              <a:solidFill>
                <a:srgbClr val="2185C5"/>
              </a:solidFill>
              <a:latin typeface="Tw Cen MT" panose="020B0602020104020603" pitchFamily="34" charset="0"/>
            </a:endParaRPr>
          </a:p>
        </p:txBody>
      </p:sp>
      <p:sp>
        <p:nvSpPr>
          <p:cNvPr id="12" name="TextBox 11">
            <a:extLst>
              <a:ext uri="{FF2B5EF4-FFF2-40B4-BE49-F238E27FC236}">
                <a16:creationId xmlns:a16="http://schemas.microsoft.com/office/drawing/2014/main" id="{C04C6983-7738-4970-B249-42BB2B6CD76A}"/>
              </a:ext>
            </a:extLst>
          </p:cNvPr>
          <p:cNvSpPr txBox="1"/>
          <p:nvPr/>
        </p:nvSpPr>
        <p:spPr>
          <a:xfrm>
            <a:off x="3378309" y="731566"/>
            <a:ext cx="1813389" cy="538609"/>
          </a:xfrm>
          <a:prstGeom prst="rect">
            <a:avLst/>
          </a:prstGeom>
          <a:noFill/>
        </p:spPr>
        <p:txBody>
          <a:bodyPr wrap="square" rtlCol="0">
            <a:spAutoFit/>
          </a:bodyPr>
          <a:lstStyle/>
          <a:p>
            <a:r>
              <a:rPr lang="en-US" sz="2900" b="1" dirty="0">
                <a:solidFill>
                  <a:srgbClr val="F20253"/>
                </a:solidFill>
                <a:latin typeface="Tw Cen MT" panose="020B0602020104020603" pitchFamily="34" charset="0"/>
                <a:sym typeface="Lato"/>
              </a:rPr>
              <a:t>Analyze</a:t>
            </a:r>
            <a:endParaRPr lang="en-US" sz="2900" b="1" dirty="0">
              <a:solidFill>
                <a:srgbClr val="F20253"/>
              </a:solidFill>
              <a:latin typeface="Tw Cen MT" panose="020B0602020104020603" pitchFamily="34" charset="0"/>
            </a:endParaRPr>
          </a:p>
        </p:txBody>
      </p:sp>
      <p:pic>
        <p:nvPicPr>
          <p:cNvPr id="15" name="Picture 14">
            <a:extLst>
              <a:ext uri="{FF2B5EF4-FFF2-40B4-BE49-F238E27FC236}">
                <a16:creationId xmlns:a16="http://schemas.microsoft.com/office/drawing/2014/main" id="{F77F33C1-0651-496B-B3C5-098F0DEBD92B}"/>
              </a:ext>
            </a:extLst>
          </p:cNvPr>
          <p:cNvPicPr>
            <a:picLocks noChangeAspect="1"/>
          </p:cNvPicPr>
          <p:nvPr/>
        </p:nvPicPr>
        <p:blipFill>
          <a:blip r:embed="rId3"/>
          <a:stretch>
            <a:fillRect/>
          </a:stretch>
        </p:blipFill>
        <p:spPr>
          <a:xfrm>
            <a:off x="703315" y="1517957"/>
            <a:ext cx="2630230" cy="2226865"/>
          </a:xfrm>
          <a:prstGeom prst="rect">
            <a:avLst/>
          </a:prstGeom>
        </p:spPr>
      </p:pic>
      <p:pic>
        <p:nvPicPr>
          <p:cNvPr id="16" name="Picture 15">
            <a:extLst>
              <a:ext uri="{FF2B5EF4-FFF2-40B4-BE49-F238E27FC236}">
                <a16:creationId xmlns:a16="http://schemas.microsoft.com/office/drawing/2014/main" id="{9D7AFEA7-F357-4EC4-92D7-4BF62447EFD4}"/>
              </a:ext>
            </a:extLst>
          </p:cNvPr>
          <p:cNvPicPr>
            <a:picLocks noChangeAspect="1"/>
          </p:cNvPicPr>
          <p:nvPr/>
        </p:nvPicPr>
        <p:blipFill>
          <a:blip r:embed="rId4"/>
          <a:stretch>
            <a:fillRect/>
          </a:stretch>
        </p:blipFill>
        <p:spPr>
          <a:xfrm>
            <a:off x="3204127" y="1511190"/>
            <a:ext cx="2646218" cy="2240401"/>
          </a:xfrm>
          <a:prstGeom prst="rect">
            <a:avLst/>
          </a:prstGeom>
        </p:spPr>
      </p:pic>
      <p:pic>
        <p:nvPicPr>
          <p:cNvPr id="17" name="Picture 16">
            <a:extLst>
              <a:ext uri="{FF2B5EF4-FFF2-40B4-BE49-F238E27FC236}">
                <a16:creationId xmlns:a16="http://schemas.microsoft.com/office/drawing/2014/main" id="{748D3982-3B34-447C-AD22-525491DADC13}"/>
              </a:ext>
            </a:extLst>
          </p:cNvPr>
          <p:cNvPicPr>
            <a:picLocks noChangeAspect="1"/>
          </p:cNvPicPr>
          <p:nvPr/>
        </p:nvPicPr>
        <p:blipFill>
          <a:blip r:embed="rId5"/>
          <a:stretch>
            <a:fillRect/>
          </a:stretch>
        </p:blipFill>
        <p:spPr>
          <a:xfrm>
            <a:off x="5850345" y="1511189"/>
            <a:ext cx="2630230" cy="2226865"/>
          </a:xfrm>
          <a:prstGeom prst="rect">
            <a:avLst/>
          </a:prstGeom>
        </p:spPr>
      </p:pic>
    </p:spTree>
    <p:extLst>
      <p:ext uri="{BB962C8B-B14F-4D97-AF65-F5344CB8AC3E}">
        <p14:creationId xmlns:p14="http://schemas.microsoft.com/office/powerpoint/2010/main" val="16416791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26</a:t>
            </a:fld>
            <a:endParaRPr dirty="0">
              <a:latin typeface="Tw Cen MT" panose="020B0602020104020603" pitchFamily="34" charset="0"/>
            </a:endParaRPr>
          </a:p>
        </p:txBody>
      </p:sp>
      <p:sp>
        <p:nvSpPr>
          <p:cNvPr id="50" name="Google Shape;140;p18">
            <a:extLst>
              <a:ext uri="{FF2B5EF4-FFF2-40B4-BE49-F238E27FC236}">
                <a16:creationId xmlns:a16="http://schemas.microsoft.com/office/drawing/2014/main" id="{2BB55E0C-B9AE-4A01-96C8-5F9ADDD5D5AF}"/>
              </a:ext>
            </a:extLst>
          </p:cNvPr>
          <p:cNvSpPr txBox="1">
            <a:spLocks/>
          </p:cNvSpPr>
          <p:nvPr/>
        </p:nvSpPr>
        <p:spPr>
          <a:xfrm>
            <a:off x="585636" y="290061"/>
            <a:ext cx="5484800" cy="1143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 sz="4700" b="1" dirty="0">
                <a:solidFill>
                  <a:srgbClr val="3A81BA"/>
                </a:solidFill>
                <a:latin typeface="Tw Cen MT" panose="020B0602020104020603" pitchFamily="34" charset="0"/>
              </a:rPr>
              <a:t>Future Work</a:t>
            </a:r>
          </a:p>
        </p:txBody>
      </p:sp>
      <p:graphicFrame>
        <p:nvGraphicFramePr>
          <p:cNvPr id="2" name="Diagram 1">
            <a:extLst>
              <a:ext uri="{FF2B5EF4-FFF2-40B4-BE49-F238E27FC236}">
                <a16:creationId xmlns:a16="http://schemas.microsoft.com/office/drawing/2014/main" id="{4913A561-4E8D-479C-9E22-05CE609C9120}"/>
              </a:ext>
            </a:extLst>
          </p:cNvPr>
          <p:cNvGraphicFramePr/>
          <p:nvPr>
            <p:extLst>
              <p:ext uri="{D42A27DB-BD31-4B8C-83A1-F6EECF244321}">
                <p14:modId xmlns:p14="http://schemas.microsoft.com/office/powerpoint/2010/main" val="2976049582"/>
              </p:ext>
            </p:extLst>
          </p:nvPr>
        </p:nvGraphicFramePr>
        <p:xfrm>
          <a:off x="1102449" y="1313182"/>
          <a:ext cx="7378126" cy="5050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941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134" name="Google Shape;134;p17"/>
          <p:cNvSpPr txBox="1">
            <a:spLocks noGrp="1"/>
          </p:cNvSpPr>
          <p:nvPr>
            <p:ph type="title"/>
          </p:nvPr>
        </p:nvSpPr>
        <p:spPr>
          <a:xfrm>
            <a:off x="519900" y="425450"/>
            <a:ext cx="8104200" cy="11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700" b="1" dirty="0">
                <a:solidFill>
                  <a:srgbClr val="FF9715"/>
                </a:solidFill>
              </a:rPr>
              <a:t>Acknowledgements</a:t>
            </a:r>
            <a:endParaRPr sz="4700" b="1" dirty="0">
              <a:solidFill>
                <a:srgbClr val="FF9715"/>
              </a:solidFill>
            </a:endParaRPr>
          </a:p>
        </p:txBody>
      </p:sp>
      <p:sp>
        <p:nvSpPr>
          <p:cNvPr id="135" name="Google Shape;135;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27</a:t>
            </a:fld>
            <a:endParaRPr dirty="0">
              <a:latin typeface="Tw Cen MT" panose="020B0602020104020603" pitchFamily="34" charset="0"/>
            </a:endParaRPr>
          </a:p>
        </p:txBody>
      </p:sp>
      <p:sp>
        <p:nvSpPr>
          <p:cNvPr id="5" name="Google Shape;133;p17">
            <a:extLst>
              <a:ext uri="{FF2B5EF4-FFF2-40B4-BE49-F238E27FC236}">
                <a16:creationId xmlns:a16="http://schemas.microsoft.com/office/drawing/2014/main" id="{5428C59D-FD14-424A-A05B-2A03C9CEEE20}"/>
              </a:ext>
            </a:extLst>
          </p:cNvPr>
          <p:cNvSpPr txBox="1">
            <a:spLocks/>
          </p:cNvSpPr>
          <p:nvPr/>
        </p:nvSpPr>
        <p:spPr>
          <a:xfrm>
            <a:off x="801030" y="3671466"/>
            <a:ext cx="7823070" cy="29737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42900" indent="-342900">
              <a:buFont typeface="Arial" panose="020B0604020202020204" pitchFamily="34" charset="0"/>
              <a:buChar char="•"/>
            </a:pPr>
            <a:r>
              <a:rPr lang="en-US" sz="20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Bryce Ferguson</a:t>
            </a:r>
          </a:p>
          <a:p>
            <a:pPr marL="342900" indent="-342900">
              <a:buFont typeface="Arial" panose="020B0604020202020204" pitchFamily="34" charset="0"/>
              <a:buChar char="•"/>
            </a:pPr>
            <a:r>
              <a:rPr lang="en-US" sz="20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Dr. Lina Kim</a:t>
            </a:r>
          </a:p>
          <a:p>
            <a:pPr marL="342900" indent="-342900">
              <a:buFont typeface="Arial" panose="020B0604020202020204" pitchFamily="34" charset="0"/>
              <a:buChar char="•"/>
            </a:pPr>
            <a:r>
              <a:rPr lang="en-US" sz="20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A S M Iftekhar</a:t>
            </a:r>
          </a:p>
          <a:p>
            <a:pPr marL="342900" indent="-342900">
              <a:buFont typeface="Arial" panose="020B0604020202020204" pitchFamily="34" charset="0"/>
              <a:buChar char="•"/>
            </a:pPr>
            <a:r>
              <a:rPr lang="en-US" sz="20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UCSB ECE</a:t>
            </a:r>
          </a:p>
          <a:p>
            <a:pPr marL="342900" indent="-342900">
              <a:buFont typeface="Arial" panose="020B0604020202020204" pitchFamily="34" charset="0"/>
              <a:buChar char="•"/>
            </a:pPr>
            <a:r>
              <a:rPr lang="en-US" sz="20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Dr. Michael Hughes</a:t>
            </a:r>
          </a:p>
          <a:p>
            <a:pPr marL="342900" indent="-342900">
              <a:buFont typeface="Arial" panose="020B0604020202020204" pitchFamily="34" charset="0"/>
              <a:buChar char="•"/>
            </a:pPr>
            <a:r>
              <a:rPr lang="en-US" sz="20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Lab partners: </a:t>
            </a:r>
            <a:r>
              <a:rPr lang="en-US" sz="2000" dirty="0" err="1">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Adit</a:t>
            </a:r>
            <a:r>
              <a:rPr lang="en-US" sz="20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 Shah, Siddharth Ganesan</a:t>
            </a:r>
          </a:p>
          <a:p>
            <a:pPr marL="342900" indent="-342900">
              <a:buFont typeface="Arial" panose="020B0604020202020204" pitchFamily="34" charset="0"/>
              <a:buChar char="•"/>
            </a:pPr>
            <a:r>
              <a:rPr lang="en-US" sz="2000" dirty="0">
                <a:solidFill>
                  <a:schemeClr val="bg2">
                    <a:lumMod val="75000"/>
                  </a:schemeClr>
                </a:solidFill>
                <a:latin typeface="Calibri" panose="020F0502020204030204" pitchFamily="34" charset="0"/>
                <a:cs typeface="Calibri" panose="020F0502020204030204" pitchFamily="34" charset="0"/>
                <a:sym typeface="Wingdings" panose="05000000000000000000" pitchFamily="2" charset="2"/>
              </a:rPr>
              <a:t>Summer Discovery</a:t>
            </a:r>
          </a:p>
        </p:txBody>
      </p:sp>
      <p:pic>
        <p:nvPicPr>
          <p:cNvPr id="1026" name="Picture 2" descr="Bryce L. Ferguson Picure">
            <a:extLst>
              <a:ext uri="{FF2B5EF4-FFF2-40B4-BE49-F238E27FC236}">
                <a16:creationId xmlns:a16="http://schemas.microsoft.com/office/drawing/2014/main" id="{0922950D-8983-4EBA-A65B-B853001986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0" t="4446" r="2674" b="27999"/>
          <a:stretch/>
        </p:blipFill>
        <p:spPr bwMode="auto">
          <a:xfrm>
            <a:off x="398015" y="1640772"/>
            <a:ext cx="2094326"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a Kim">
            <a:extLst>
              <a:ext uri="{FF2B5EF4-FFF2-40B4-BE49-F238E27FC236}">
                <a16:creationId xmlns:a16="http://schemas.microsoft.com/office/drawing/2014/main" id="{A2E64264-828F-407B-A506-4D8B7D126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6956" y="164077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ucsb ece">
            <a:extLst>
              <a:ext uri="{FF2B5EF4-FFF2-40B4-BE49-F238E27FC236}">
                <a16:creationId xmlns:a16="http://schemas.microsoft.com/office/drawing/2014/main" id="{52CA9D6D-94DE-4C51-9F78-65E128B9E9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7818" y="1996042"/>
            <a:ext cx="1657107" cy="1143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SC_0323.JPG">
            <a:extLst>
              <a:ext uri="{FF2B5EF4-FFF2-40B4-BE49-F238E27FC236}">
                <a16:creationId xmlns:a16="http://schemas.microsoft.com/office/drawing/2014/main" id="{36C178EE-8832-48B1-BBF5-397ECB7571D3}"/>
              </a:ext>
            </a:extLst>
          </p:cNvPr>
          <p:cNvPicPr>
            <a:picLocks noChangeAspect="1"/>
          </p:cNvPicPr>
          <p:nvPr/>
        </p:nvPicPr>
        <p:blipFill rotWithShape="1">
          <a:blip r:embed="rId6">
            <a:extLst>
              <a:ext uri="{28A0092B-C50C-407E-A947-70E740481C1C}">
                <a14:useLocalDpi xmlns:a14="http://schemas.microsoft.com/office/drawing/2010/main" val="0"/>
              </a:ext>
            </a:extLst>
          </a:blip>
          <a:srcRect l="15272" r="18118"/>
          <a:stretch/>
        </p:blipFill>
        <p:spPr>
          <a:xfrm rot="16200000">
            <a:off x="4927387" y="1639957"/>
            <a:ext cx="1905000" cy="1906632"/>
          </a:xfrm>
          <a:prstGeom prst="rect">
            <a:avLst/>
          </a:prstGeom>
        </p:spPr>
      </p:pic>
    </p:spTree>
    <p:extLst>
      <p:ext uri="{BB962C8B-B14F-4D97-AF65-F5344CB8AC3E}">
        <p14:creationId xmlns:p14="http://schemas.microsoft.com/office/powerpoint/2010/main" val="389492556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134" name="Google Shape;134;p17"/>
          <p:cNvSpPr txBox="1">
            <a:spLocks noGrp="1"/>
          </p:cNvSpPr>
          <p:nvPr>
            <p:ph type="title"/>
          </p:nvPr>
        </p:nvSpPr>
        <p:spPr>
          <a:xfrm>
            <a:off x="519899" y="352319"/>
            <a:ext cx="8104200" cy="11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700" b="1" dirty="0">
                <a:solidFill>
                  <a:srgbClr val="3A81BA"/>
                </a:solidFill>
              </a:rPr>
              <a:t>References</a:t>
            </a:r>
            <a:endParaRPr sz="4700" b="1" dirty="0">
              <a:solidFill>
                <a:srgbClr val="3A81BA"/>
              </a:solidFill>
            </a:endParaRPr>
          </a:p>
        </p:txBody>
      </p:sp>
      <p:sp>
        <p:nvSpPr>
          <p:cNvPr id="135" name="Google Shape;135;p1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28</a:t>
            </a:fld>
            <a:endParaRPr dirty="0">
              <a:latin typeface="Tw Cen MT" panose="020B0602020104020603" pitchFamily="34" charset="0"/>
            </a:endParaRPr>
          </a:p>
        </p:txBody>
      </p:sp>
      <p:sp>
        <p:nvSpPr>
          <p:cNvPr id="10" name="Rectangle 9">
            <a:extLst>
              <a:ext uri="{FF2B5EF4-FFF2-40B4-BE49-F238E27FC236}">
                <a16:creationId xmlns:a16="http://schemas.microsoft.com/office/drawing/2014/main" id="{04F1C314-5A37-4B7D-9019-A7351D618FDE}"/>
              </a:ext>
            </a:extLst>
          </p:cNvPr>
          <p:cNvSpPr/>
          <p:nvPr/>
        </p:nvSpPr>
        <p:spPr>
          <a:xfrm>
            <a:off x="753229" y="1747529"/>
            <a:ext cx="7870870" cy="4616648"/>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“Pizza delivery: consumer spending US 2018,” Statista. [Online]. Available: https://www.statista.com/statistics/259168/pizza-delivery-consumer-spending-in-the-us/. [Accessed: 14-Jul-2019].</a:t>
            </a:r>
          </a:p>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P. Holley, “Domino’s will start delivering pizzas via an autonomous robot this fall,” Washington Post, 17-Jun-2019.</a:t>
            </a:r>
          </a:p>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“Order Delicious Pizza and Have it Delivered Zume Fast,” Zume Pizza, Order Online. [Online]. Available: https://zumepizza.com/. [Accessed: 14-Jul-2019].</a:t>
            </a:r>
          </a:p>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M. Han, P.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Senellart</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S.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Bressan</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and H. Wu, “Routing an Autonomous Taxi with Reinforcement Learning,” in Proceedings of the 25th ACM International on Conference on Information and Knowledge Management - CIKM ’16, Indianapolis, Indiana, USA, 2016, pp. 2421–2424.</a:t>
            </a:r>
          </a:p>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N. J. Yuan, Y. Zheng, L. Zhang, and X.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Xie</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“T-Finder: A Recommender System for Finding Passengers and Vacant Taxis,” IEEE Trans.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Knowl</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Data Eng., vol. 25, no. 10, pp. 2390–2403, Oct. 2013.</a:t>
            </a:r>
          </a:p>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M.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Pavone</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“19 Autonomous Mobility-on-Demand Systems for Future Urban Mobility,” p. 16.</a:t>
            </a:r>
          </a:p>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D.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Bertsekas</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Dynamic Programming and Optimal Control, 3rd ed., vol. 1. Athena Scientific, 2005. </a:t>
            </a:r>
          </a:p>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S. Shalev-</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Shwartz</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S. Shammah, and A.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Shashua</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“Safe, Multi-Agent, Reinforcement Learning for Autonomous Driving,” arXiv:1610.03295 [cs, stat], Oct. 2016.</a:t>
            </a:r>
          </a:p>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A.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Sallab</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M. Abdou, E. Perot, and S.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Yogamani</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“Deep Reinforcement Learning framework for Autonomous Driving,” Electronic Imaging, vol. 2017, no. 19, pp. 70–76, Jan. 2017.</a:t>
            </a:r>
          </a:p>
          <a:p>
            <a:pPr marL="285750" indent="-285750">
              <a:buFont typeface="Arial" panose="020B0604020202020204" pitchFamily="34" charset="0"/>
              <a:buChar char="•"/>
            </a:pP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K.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Treleaven</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M.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Pavone</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and E. </a:t>
            </a:r>
            <a:r>
              <a:rPr lang="en-US" dirty="0" err="1">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Frazzoli</a:t>
            </a:r>
            <a:r>
              <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rPr>
              <a:t>, “Asymptotically Optimal Algorithms for Pickup and Delivery Problems with Application to Large-Scale Transportation Systems,” p. 36, 2012.</a:t>
            </a:r>
          </a:p>
          <a:p>
            <a:pPr marL="285750" indent="-285750">
              <a:buFont typeface="Arial" panose="020B0604020202020204" pitchFamily="34" charset="0"/>
              <a:buChar char="•"/>
            </a:pPr>
            <a:endParaRPr lang="en-US" dirty="0">
              <a:solidFill>
                <a:schemeClr val="tx2">
                  <a:lumMod val="25000"/>
                </a:schemeClr>
              </a:solidFill>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192093954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B9BA-F90A-431C-93AF-AB88336B0F31}"/>
              </a:ext>
            </a:extLst>
          </p:cNvPr>
          <p:cNvSpPr>
            <a:spLocks noGrp="1"/>
          </p:cNvSpPr>
          <p:nvPr>
            <p:ph type="title"/>
          </p:nvPr>
        </p:nvSpPr>
        <p:spPr>
          <a:xfrm>
            <a:off x="1340700" y="2857500"/>
            <a:ext cx="6462600" cy="1143000"/>
          </a:xfrm>
        </p:spPr>
        <p:txBody>
          <a:bodyPr anchor="ctr"/>
          <a:lstStyle/>
          <a:p>
            <a:pPr algn="ctr"/>
            <a:r>
              <a:rPr lang="en-US" sz="9600" dirty="0">
                <a:solidFill>
                  <a:srgbClr val="7ECEFD"/>
                </a:solidFill>
                <a:cs typeface="Calibri" panose="020F0502020204030204" pitchFamily="34" charset="0"/>
              </a:rPr>
              <a:t>Questions</a:t>
            </a:r>
            <a:r>
              <a:rPr lang="en-US" sz="9600" dirty="0">
                <a:solidFill>
                  <a:srgbClr val="7ECEFD"/>
                </a:solidFill>
                <a:latin typeface="Calibri" panose="020F0502020204030204" pitchFamily="34" charset="0"/>
                <a:cs typeface="Calibri" panose="020F0502020204030204" pitchFamily="34" charset="0"/>
              </a:rPr>
              <a:t>?</a:t>
            </a:r>
          </a:p>
        </p:txBody>
      </p:sp>
      <p:sp>
        <p:nvSpPr>
          <p:cNvPr id="4" name="Slide Number Placeholder 3">
            <a:extLst>
              <a:ext uri="{FF2B5EF4-FFF2-40B4-BE49-F238E27FC236}">
                <a16:creationId xmlns:a16="http://schemas.microsoft.com/office/drawing/2014/main" id="{1D07585F-AFFA-4455-B2EF-93A9872561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317269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3</a:t>
            </a:fld>
            <a:endParaRPr dirty="0">
              <a:latin typeface="Tw Cen MT" panose="020B0602020104020603" pitchFamily="34" charset="0"/>
            </a:endParaRPr>
          </a:p>
        </p:txBody>
      </p:sp>
      <p:graphicFrame>
        <p:nvGraphicFramePr>
          <p:cNvPr id="2" name="Diagram 1">
            <a:extLst>
              <a:ext uri="{FF2B5EF4-FFF2-40B4-BE49-F238E27FC236}">
                <a16:creationId xmlns:a16="http://schemas.microsoft.com/office/drawing/2014/main" id="{CCE9223D-0AF1-48DF-9946-63B14ED41557}"/>
              </a:ext>
            </a:extLst>
          </p:cNvPr>
          <p:cNvGraphicFramePr/>
          <p:nvPr>
            <p:extLst>
              <p:ext uri="{D42A27DB-BD31-4B8C-83A1-F6EECF244321}">
                <p14:modId xmlns:p14="http://schemas.microsoft.com/office/powerpoint/2010/main" val="2690075451"/>
              </p:ext>
            </p:extLst>
          </p:nvPr>
        </p:nvGraphicFramePr>
        <p:xfrm>
          <a:off x="740186" y="251200"/>
          <a:ext cx="9108664" cy="6321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Circular 4">
            <a:extLst>
              <a:ext uri="{FF2B5EF4-FFF2-40B4-BE49-F238E27FC236}">
                <a16:creationId xmlns:a16="http://schemas.microsoft.com/office/drawing/2014/main" id="{54539BAC-4253-4CBF-A47C-CF0D350781DB}"/>
              </a:ext>
            </a:extLst>
          </p:cNvPr>
          <p:cNvSpPr/>
          <p:nvPr/>
        </p:nvSpPr>
        <p:spPr>
          <a:xfrm rot="18042581">
            <a:off x="2069824" y="1244126"/>
            <a:ext cx="4099033" cy="4336076"/>
          </a:xfrm>
          <a:prstGeom prst="circularArrow">
            <a:avLst>
              <a:gd name="adj1" fmla="val 6755"/>
              <a:gd name="adj2" fmla="val 877817"/>
              <a:gd name="adj3" fmla="val 17146025"/>
              <a:gd name="adj4" fmla="val 10800000"/>
              <a:gd name="adj5" fmla="val 7154"/>
            </a:avLst>
          </a:prstGeom>
          <a:solidFill>
            <a:srgbClr val="CED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369040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5"/>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4</a:t>
            </a:fld>
            <a:endParaRPr dirty="0">
              <a:latin typeface="Tw Cen MT" panose="020B0602020104020603" pitchFamily="34" charset="0"/>
            </a:endParaRPr>
          </a:p>
        </p:txBody>
      </p:sp>
      <p:graphicFrame>
        <p:nvGraphicFramePr>
          <p:cNvPr id="2" name="Diagram 1">
            <a:extLst>
              <a:ext uri="{FF2B5EF4-FFF2-40B4-BE49-F238E27FC236}">
                <a16:creationId xmlns:a16="http://schemas.microsoft.com/office/drawing/2014/main" id="{CCE9223D-0AF1-48DF-9946-63B14ED41557}"/>
              </a:ext>
            </a:extLst>
          </p:cNvPr>
          <p:cNvGraphicFramePr/>
          <p:nvPr>
            <p:extLst>
              <p:ext uri="{D42A27DB-BD31-4B8C-83A1-F6EECF244321}">
                <p14:modId xmlns:p14="http://schemas.microsoft.com/office/powerpoint/2010/main" val="249238047"/>
              </p:ext>
            </p:extLst>
          </p:nvPr>
        </p:nvGraphicFramePr>
        <p:xfrm>
          <a:off x="740186" y="251200"/>
          <a:ext cx="9108664" cy="6321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Circular 4">
            <a:extLst>
              <a:ext uri="{FF2B5EF4-FFF2-40B4-BE49-F238E27FC236}">
                <a16:creationId xmlns:a16="http://schemas.microsoft.com/office/drawing/2014/main" id="{54539BAC-4253-4CBF-A47C-CF0D350781DB}"/>
              </a:ext>
            </a:extLst>
          </p:cNvPr>
          <p:cNvSpPr/>
          <p:nvPr/>
        </p:nvSpPr>
        <p:spPr>
          <a:xfrm rot="18042581">
            <a:off x="2069824" y="1244126"/>
            <a:ext cx="4099033" cy="4336076"/>
          </a:xfrm>
          <a:prstGeom prst="circularArrow">
            <a:avLst>
              <a:gd name="adj1" fmla="val 6755"/>
              <a:gd name="adj2" fmla="val 877817"/>
              <a:gd name="adj3" fmla="val 17146025"/>
              <a:gd name="adj4" fmla="val 10800000"/>
              <a:gd name="adj5" fmla="val 7154"/>
            </a:avLst>
          </a:prstGeom>
          <a:solidFill>
            <a:srgbClr val="CED8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694405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67D9545-4F46-46F5-8567-A4405ED382A2}"/>
              </a:ext>
            </a:extLst>
          </p:cNvPr>
          <p:cNvGraphicFramePr/>
          <p:nvPr>
            <p:extLst>
              <p:ext uri="{D42A27DB-BD31-4B8C-83A1-F6EECF244321}">
                <p14:modId xmlns:p14="http://schemas.microsoft.com/office/powerpoint/2010/main" val="2106175913"/>
              </p:ext>
            </p:extLst>
          </p:nvPr>
        </p:nvGraphicFramePr>
        <p:xfrm>
          <a:off x="527908" y="1325078"/>
          <a:ext cx="8198197" cy="5456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7" name="Google Shape;107;p14"/>
          <p:cNvSpPr txBox="1">
            <a:spLocks noGrp="1"/>
          </p:cNvSpPr>
          <p:nvPr>
            <p:ph type="title"/>
          </p:nvPr>
        </p:nvSpPr>
        <p:spPr>
          <a:xfrm>
            <a:off x="570225"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F9715"/>
                </a:solidFill>
              </a:rPr>
              <a:t>Why Pizza?</a:t>
            </a:r>
            <a:endParaRPr sz="4700" b="1" dirty="0">
              <a:solidFill>
                <a:srgbClr val="FF9715"/>
              </a:solidFill>
            </a:endParaRPr>
          </a:p>
        </p:txBody>
      </p:sp>
      <p:sp>
        <p:nvSpPr>
          <p:cNvPr id="109" name="Google Shape;109;p14"/>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5</a:t>
            </a:fld>
            <a:endParaRPr dirty="0">
              <a:latin typeface="Tw Cen MT" panose="020B0602020104020603" pitchFamily="34" charset="0"/>
            </a:endParaRPr>
          </a:p>
        </p:txBody>
      </p:sp>
      <p:sp>
        <p:nvSpPr>
          <p:cNvPr id="110" name="Google Shape;110;p14"/>
          <p:cNvSpPr txBox="1"/>
          <p:nvPr/>
        </p:nvSpPr>
        <p:spPr>
          <a:xfrm>
            <a:off x="114725" y="6454477"/>
            <a:ext cx="1890474" cy="237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300" baseline="30000" dirty="0">
                <a:solidFill>
                  <a:srgbClr val="97ABBC"/>
                </a:solidFill>
                <a:latin typeface="Tw Cen MT" panose="020B0602020104020603" pitchFamily="34" charset="0"/>
                <a:ea typeface="Lato"/>
                <a:cs typeface="Calibri" panose="020F0502020204030204" pitchFamily="34" charset="0"/>
                <a:sym typeface="Lato"/>
              </a:rPr>
              <a:t>1 </a:t>
            </a:r>
            <a:r>
              <a:rPr lang="en" sz="1300" dirty="0">
                <a:solidFill>
                  <a:srgbClr val="97ABBC"/>
                </a:solidFill>
                <a:latin typeface="Tw Cen MT" panose="020B0602020104020603" pitchFamily="34" charset="0"/>
                <a:ea typeface="Lato"/>
                <a:cs typeface="Calibri" panose="020F0502020204030204" pitchFamily="34" charset="0"/>
                <a:sym typeface="Lato"/>
              </a:rPr>
              <a:t>Statista.</a:t>
            </a:r>
            <a:endParaRPr sz="1300" dirty="0">
              <a:solidFill>
                <a:srgbClr val="97ABBC"/>
              </a:solidFill>
              <a:latin typeface="Tw Cen MT" panose="020B0602020104020603" pitchFamily="34" charset="0"/>
              <a:ea typeface="Lato"/>
              <a:cs typeface="Calibri" panose="020F0502020204030204" pitchFamily="34" charset="0"/>
              <a:sym typeface="Lato"/>
            </a:endParaRPr>
          </a:p>
        </p:txBody>
      </p:sp>
      <p:sp>
        <p:nvSpPr>
          <p:cNvPr id="2" name="TextBox 1">
            <a:extLst>
              <a:ext uri="{FF2B5EF4-FFF2-40B4-BE49-F238E27FC236}">
                <a16:creationId xmlns:a16="http://schemas.microsoft.com/office/drawing/2014/main" id="{DF6FD997-63B5-4367-88E4-56FBDA4D79B1}"/>
              </a:ext>
            </a:extLst>
          </p:cNvPr>
          <p:cNvSpPr txBox="1"/>
          <p:nvPr/>
        </p:nvSpPr>
        <p:spPr>
          <a:xfrm>
            <a:off x="3920836" y="3052487"/>
            <a:ext cx="277091" cy="307777"/>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1</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67D9545-4F46-46F5-8567-A4405ED382A2}"/>
              </a:ext>
            </a:extLst>
          </p:cNvPr>
          <p:cNvGraphicFramePr/>
          <p:nvPr>
            <p:extLst>
              <p:ext uri="{D42A27DB-BD31-4B8C-83A1-F6EECF244321}">
                <p14:modId xmlns:p14="http://schemas.microsoft.com/office/powerpoint/2010/main" val="862774642"/>
              </p:ext>
            </p:extLst>
          </p:nvPr>
        </p:nvGraphicFramePr>
        <p:xfrm>
          <a:off x="714453" y="1177957"/>
          <a:ext cx="8198197" cy="5456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7" name="Google Shape;107;p14"/>
          <p:cNvSpPr txBox="1">
            <a:spLocks noGrp="1"/>
          </p:cNvSpPr>
          <p:nvPr>
            <p:ph type="title"/>
          </p:nvPr>
        </p:nvSpPr>
        <p:spPr>
          <a:xfrm>
            <a:off x="570225"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F9715"/>
                </a:solidFill>
              </a:rPr>
              <a:t>Why Pizza?</a:t>
            </a:r>
            <a:endParaRPr sz="4700" b="1" dirty="0">
              <a:solidFill>
                <a:srgbClr val="FF9715"/>
              </a:solidFill>
            </a:endParaRPr>
          </a:p>
        </p:txBody>
      </p:sp>
      <p:sp>
        <p:nvSpPr>
          <p:cNvPr id="109" name="Google Shape;109;p14"/>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6</a:t>
            </a:fld>
            <a:endParaRPr dirty="0">
              <a:latin typeface="Tw Cen MT" panose="020B0602020104020603" pitchFamily="34" charset="0"/>
            </a:endParaRPr>
          </a:p>
        </p:txBody>
      </p:sp>
      <p:sp>
        <p:nvSpPr>
          <p:cNvPr id="6" name="TextBox 5">
            <a:extLst>
              <a:ext uri="{FF2B5EF4-FFF2-40B4-BE49-F238E27FC236}">
                <a16:creationId xmlns:a16="http://schemas.microsoft.com/office/drawing/2014/main" id="{D9E2565D-0553-416A-B126-969A37233FFF}"/>
              </a:ext>
            </a:extLst>
          </p:cNvPr>
          <p:cNvSpPr txBox="1"/>
          <p:nvPr/>
        </p:nvSpPr>
        <p:spPr>
          <a:xfrm>
            <a:off x="3969326" y="3121223"/>
            <a:ext cx="277091" cy="307777"/>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1</a:t>
            </a:r>
          </a:p>
        </p:txBody>
      </p:sp>
      <p:sp>
        <p:nvSpPr>
          <p:cNvPr id="7" name="Google Shape;110;p14">
            <a:extLst>
              <a:ext uri="{FF2B5EF4-FFF2-40B4-BE49-F238E27FC236}">
                <a16:creationId xmlns:a16="http://schemas.microsoft.com/office/drawing/2014/main" id="{73B6FF17-FFE4-49FA-8BFD-9260D708FDD7}"/>
              </a:ext>
            </a:extLst>
          </p:cNvPr>
          <p:cNvSpPr txBox="1"/>
          <p:nvPr/>
        </p:nvSpPr>
        <p:spPr>
          <a:xfrm>
            <a:off x="114725" y="6454477"/>
            <a:ext cx="1890474" cy="237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300" baseline="30000" dirty="0">
                <a:solidFill>
                  <a:srgbClr val="97ABBC"/>
                </a:solidFill>
                <a:latin typeface="Tw Cen MT" panose="020B0602020104020603" pitchFamily="34" charset="0"/>
                <a:ea typeface="Lato"/>
                <a:cs typeface="Calibri" panose="020F0502020204030204" pitchFamily="34" charset="0"/>
                <a:sym typeface="Lato"/>
              </a:rPr>
              <a:t>1 </a:t>
            </a:r>
            <a:r>
              <a:rPr lang="en" sz="1300" dirty="0">
                <a:solidFill>
                  <a:srgbClr val="97ABBC"/>
                </a:solidFill>
                <a:latin typeface="Tw Cen MT" panose="020B0602020104020603" pitchFamily="34" charset="0"/>
                <a:ea typeface="Lato"/>
                <a:cs typeface="Calibri" panose="020F0502020204030204" pitchFamily="34" charset="0"/>
                <a:sym typeface="Lato"/>
              </a:rPr>
              <a:t>Statista.</a:t>
            </a:r>
            <a:endParaRPr sz="1300" dirty="0">
              <a:solidFill>
                <a:srgbClr val="97ABBC"/>
              </a:solidFill>
              <a:latin typeface="Tw Cen MT" panose="020B0602020104020603" pitchFamily="34" charset="0"/>
              <a:ea typeface="Lato"/>
              <a:cs typeface="Calibri" panose="020F0502020204030204" pitchFamily="34" charset="0"/>
              <a:sym typeface="Lato"/>
            </a:endParaRPr>
          </a:p>
        </p:txBody>
      </p:sp>
    </p:spTree>
    <p:extLst>
      <p:ext uri="{BB962C8B-B14F-4D97-AF65-F5344CB8AC3E}">
        <p14:creationId xmlns:p14="http://schemas.microsoft.com/office/powerpoint/2010/main" val="4095789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67D9545-4F46-46F5-8567-A4405ED382A2}"/>
              </a:ext>
            </a:extLst>
          </p:cNvPr>
          <p:cNvGraphicFramePr/>
          <p:nvPr>
            <p:extLst>
              <p:ext uri="{D42A27DB-BD31-4B8C-83A1-F6EECF244321}">
                <p14:modId xmlns:p14="http://schemas.microsoft.com/office/powerpoint/2010/main" val="3621702441"/>
              </p:ext>
            </p:extLst>
          </p:nvPr>
        </p:nvGraphicFramePr>
        <p:xfrm>
          <a:off x="538255" y="1303514"/>
          <a:ext cx="8198197" cy="5456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7" name="Google Shape;107;p14"/>
          <p:cNvSpPr txBox="1">
            <a:spLocks noGrp="1"/>
          </p:cNvSpPr>
          <p:nvPr>
            <p:ph type="title"/>
          </p:nvPr>
        </p:nvSpPr>
        <p:spPr>
          <a:xfrm>
            <a:off x="570225" y="274650"/>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F9715"/>
                </a:solidFill>
              </a:rPr>
              <a:t>Why Pizza?</a:t>
            </a:r>
            <a:endParaRPr sz="4700" b="1" dirty="0">
              <a:solidFill>
                <a:srgbClr val="FF9715"/>
              </a:solidFill>
            </a:endParaRPr>
          </a:p>
        </p:txBody>
      </p:sp>
      <p:sp>
        <p:nvSpPr>
          <p:cNvPr id="109" name="Google Shape;109;p14"/>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7</a:t>
            </a:fld>
            <a:endParaRPr dirty="0">
              <a:latin typeface="Tw Cen MT" panose="020B0602020104020603" pitchFamily="34" charset="0"/>
            </a:endParaRPr>
          </a:p>
        </p:txBody>
      </p:sp>
      <p:sp>
        <p:nvSpPr>
          <p:cNvPr id="6" name="TextBox 5">
            <a:extLst>
              <a:ext uri="{FF2B5EF4-FFF2-40B4-BE49-F238E27FC236}">
                <a16:creationId xmlns:a16="http://schemas.microsoft.com/office/drawing/2014/main" id="{744F35D1-22DA-42B1-98F6-8E2E9DE254F4}"/>
              </a:ext>
            </a:extLst>
          </p:cNvPr>
          <p:cNvSpPr txBox="1"/>
          <p:nvPr/>
        </p:nvSpPr>
        <p:spPr>
          <a:xfrm>
            <a:off x="3983180" y="3114296"/>
            <a:ext cx="277091" cy="307777"/>
          </a:xfrm>
          <a:prstGeom prst="rect">
            <a:avLst/>
          </a:prstGeom>
          <a:noFill/>
        </p:spPr>
        <p:txBody>
          <a:bodyPr wrap="square" rtlCol="0">
            <a:spAutoFit/>
          </a:bodyPr>
          <a:lstStyle/>
          <a:p>
            <a:r>
              <a:rPr lang="en-US" dirty="0">
                <a:solidFill>
                  <a:schemeClr val="bg1"/>
                </a:solidFill>
                <a:latin typeface="Calibri" panose="020F0502020204030204" pitchFamily="34" charset="0"/>
                <a:cs typeface="Calibri" panose="020F0502020204030204" pitchFamily="34" charset="0"/>
              </a:rPr>
              <a:t>1</a:t>
            </a:r>
          </a:p>
        </p:txBody>
      </p:sp>
      <p:sp>
        <p:nvSpPr>
          <p:cNvPr id="7" name="Google Shape;110;p14">
            <a:extLst>
              <a:ext uri="{FF2B5EF4-FFF2-40B4-BE49-F238E27FC236}">
                <a16:creationId xmlns:a16="http://schemas.microsoft.com/office/drawing/2014/main" id="{4986146E-7998-40F6-8A82-AEFF64905482}"/>
              </a:ext>
            </a:extLst>
          </p:cNvPr>
          <p:cNvSpPr txBox="1"/>
          <p:nvPr/>
        </p:nvSpPr>
        <p:spPr>
          <a:xfrm>
            <a:off x="114725" y="6454477"/>
            <a:ext cx="1890474" cy="237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300" baseline="30000" dirty="0">
                <a:solidFill>
                  <a:srgbClr val="97ABBC"/>
                </a:solidFill>
                <a:latin typeface="Tw Cen MT" panose="020B0602020104020603" pitchFamily="34" charset="0"/>
                <a:ea typeface="Lato"/>
                <a:cs typeface="Calibri" panose="020F0502020204030204" pitchFamily="34" charset="0"/>
                <a:sym typeface="Lato"/>
              </a:rPr>
              <a:t>1 </a:t>
            </a:r>
            <a:r>
              <a:rPr lang="en" sz="1300" dirty="0">
                <a:solidFill>
                  <a:srgbClr val="97ABBC"/>
                </a:solidFill>
                <a:latin typeface="Tw Cen MT" panose="020B0602020104020603" pitchFamily="34" charset="0"/>
                <a:ea typeface="Lato"/>
                <a:cs typeface="Calibri" panose="020F0502020204030204" pitchFamily="34" charset="0"/>
                <a:sym typeface="Lato"/>
              </a:rPr>
              <a:t>Statista.</a:t>
            </a:r>
            <a:endParaRPr sz="1300" dirty="0">
              <a:solidFill>
                <a:srgbClr val="97ABBC"/>
              </a:solidFill>
              <a:latin typeface="Tw Cen MT" panose="020B0602020104020603" pitchFamily="34" charset="0"/>
              <a:ea typeface="Lato"/>
              <a:cs typeface="Calibri" panose="020F0502020204030204" pitchFamily="34" charset="0"/>
              <a:sym typeface="Lato"/>
            </a:endParaRPr>
          </a:p>
        </p:txBody>
      </p:sp>
    </p:spTree>
    <p:extLst>
      <p:ext uri="{BB962C8B-B14F-4D97-AF65-F5344CB8AC3E}">
        <p14:creationId xmlns:p14="http://schemas.microsoft.com/office/powerpoint/2010/main" val="2818083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28932" y="218342"/>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Our Research Goals</a:t>
            </a:r>
            <a:endParaRPr sz="4700" b="1" dirty="0">
              <a:solidFill>
                <a:srgbClr val="F20253"/>
              </a:solidFill>
            </a:endParaRPr>
          </a:p>
        </p:txBody>
      </p:sp>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8</a:t>
            </a:fld>
            <a:endParaRPr dirty="0">
              <a:latin typeface="Tw Cen MT" panose="020B0602020104020603" pitchFamily="34" charset="0"/>
            </a:endParaRPr>
          </a:p>
        </p:txBody>
      </p:sp>
      <p:sp>
        <p:nvSpPr>
          <p:cNvPr id="9" name="Arrow: Chevron 8">
            <a:extLst>
              <a:ext uri="{FF2B5EF4-FFF2-40B4-BE49-F238E27FC236}">
                <a16:creationId xmlns:a16="http://schemas.microsoft.com/office/drawing/2014/main" id="{74E159D6-537B-4B28-AED6-E8DEAD9AB1EB}"/>
              </a:ext>
            </a:extLst>
          </p:cNvPr>
          <p:cNvSpPr/>
          <p:nvPr/>
        </p:nvSpPr>
        <p:spPr>
          <a:xfrm>
            <a:off x="676335" y="2974465"/>
            <a:ext cx="2355103" cy="909070"/>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0" name="Group 9">
            <a:extLst>
              <a:ext uri="{FF2B5EF4-FFF2-40B4-BE49-F238E27FC236}">
                <a16:creationId xmlns:a16="http://schemas.microsoft.com/office/drawing/2014/main" id="{8086F821-2689-49C0-BC35-8911CCB4EF23}"/>
              </a:ext>
            </a:extLst>
          </p:cNvPr>
          <p:cNvGrpSpPr/>
          <p:nvPr/>
        </p:nvGrpSpPr>
        <p:grpSpPr>
          <a:xfrm>
            <a:off x="1304363" y="3201733"/>
            <a:ext cx="1988754" cy="909070"/>
            <a:chOff x="628965" y="2764842"/>
            <a:chExt cx="1988754" cy="909070"/>
          </a:xfrm>
        </p:grpSpPr>
        <p:sp>
          <p:nvSpPr>
            <p:cNvPr id="11" name="Rectangle: Rounded Corners 10">
              <a:extLst>
                <a:ext uri="{FF2B5EF4-FFF2-40B4-BE49-F238E27FC236}">
                  <a16:creationId xmlns:a16="http://schemas.microsoft.com/office/drawing/2014/main" id="{0C7681C3-DA4B-43BC-A7CC-799123B8A619}"/>
                </a:ext>
              </a:extLst>
            </p:cNvPr>
            <p:cNvSpPr/>
            <p:nvPr/>
          </p:nvSpPr>
          <p:spPr>
            <a:xfrm>
              <a:off x="628965" y="2764842"/>
              <a:ext cx="1988754" cy="90907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Rectangle: Rounded Corners 5">
              <a:extLst>
                <a:ext uri="{FF2B5EF4-FFF2-40B4-BE49-F238E27FC236}">
                  <a16:creationId xmlns:a16="http://schemas.microsoft.com/office/drawing/2014/main" id="{6F963277-16BB-4621-9114-56FE1F1FB342}"/>
                </a:ext>
              </a:extLst>
            </p:cNvPr>
            <p:cNvSpPr txBox="1"/>
            <p:nvPr/>
          </p:nvSpPr>
          <p:spPr>
            <a:xfrm>
              <a:off x="655591" y="2791468"/>
              <a:ext cx="1935502" cy="85581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bg1"/>
                  </a:solidFill>
                  <a:latin typeface="Tw Cen MT" panose="020B0602020104020603" pitchFamily="34" charset="0"/>
                  <a:cs typeface="Calibri" panose="020F0502020204030204" pitchFamily="34" charset="0"/>
                </a:rPr>
                <a:t>Model</a:t>
              </a:r>
            </a:p>
          </p:txBody>
        </p:sp>
      </p:grpSp>
      <p:sp>
        <p:nvSpPr>
          <p:cNvPr id="14" name="Rectangle: Rounded Corners 4">
            <a:extLst>
              <a:ext uri="{FF2B5EF4-FFF2-40B4-BE49-F238E27FC236}">
                <a16:creationId xmlns:a16="http://schemas.microsoft.com/office/drawing/2014/main" id="{F3298EF4-38D9-42A4-AA9A-C5D7BBC0C081}"/>
              </a:ext>
            </a:extLst>
          </p:cNvPr>
          <p:cNvSpPr txBox="1"/>
          <p:nvPr/>
        </p:nvSpPr>
        <p:spPr>
          <a:xfrm>
            <a:off x="1330989" y="3231403"/>
            <a:ext cx="1935502" cy="855818"/>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F20253"/>
                </a:solidFill>
                <a:latin typeface="Tw Cen MT" panose="020B0602020104020603" pitchFamily="34" charset="0"/>
                <a:cs typeface="Calibri" panose="020F0502020204030204" pitchFamily="34" charset="0"/>
              </a:rPr>
              <a:t>Model</a:t>
            </a:r>
          </a:p>
        </p:txBody>
      </p:sp>
      <p:sp>
        <p:nvSpPr>
          <p:cNvPr id="20" name="Arrow: Chevron 19">
            <a:extLst>
              <a:ext uri="{FF2B5EF4-FFF2-40B4-BE49-F238E27FC236}">
                <a16:creationId xmlns:a16="http://schemas.microsoft.com/office/drawing/2014/main" id="{CA6CC40F-31E5-4ADD-A93D-BC2FBD8DC402}"/>
              </a:ext>
            </a:extLst>
          </p:cNvPr>
          <p:cNvSpPr/>
          <p:nvPr/>
        </p:nvSpPr>
        <p:spPr>
          <a:xfrm>
            <a:off x="3367324" y="2972159"/>
            <a:ext cx="2355103" cy="909070"/>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1" name="Group 20">
            <a:extLst>
              <a:ext uri="{FF2B5EF4-FFF2-40B4-BE49-F238E27FC236}">
                <a16:creationId xmlns:a16="http://schemas.microsoft.com/office/drawing/2014/main" id="{6188F1CB-7482-40AA-8889-E2E708DB426F}"/>
              </a:ext>
            </a:extLst>
          </p:cNvPr>
          <p:cNvGrpSpPr/>
          <p:nvPr/>
        </p:nvGrpSpPr>
        <p:grpSpPr>
          <a:xfrm>
            <a:off x="3995352" y="3184835"/>
            <a:ext cx="1988754" cy="909070"/>
            <a:chOff x="3319017" y="2764842"/>
            <a:chExt cx="1988754" cy="909070"/>
          </a:xfrm>
        </p:grpSpPr>
        <p:sp>
          <p:nvSpPr>
            <p:cNvPr id="22" name="Rectangle: Rounded Corners 21">
              <a:extLst>
                <a:ext uri="{FF2B5EF4-FFF2-40B4-BE49-F238E27FC236}">
                  <a16:creationId xmlns:a16="http://schemas.microsoft.com/office/drawing/2014/main" id="{B0130E7A-C95D-44AB-9101-E7EDCA4ACD8F}"/>
                </a:ext>
              </a:extLst>
            </p:cNvPr>
            <p:cNvSpPr/>
            <p:nvPr/>
          </p:nvSpPr>
          <p:spPr>
            <a:xfrm>
              <a:off x="3319017" y="2764842"/>
              <a:ext cx="1988754" cy="90907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Rectangle: Rounded Corners 8">
              <a:extLst>
                <a:ext uri="{FF2B5EF4-FFF2-40B4-BE49-F238E27FC236}">
                  <a16:creationId xmlns:a16="http://schemas.microsoft.com/office/drawing/2014/main" id="{40B3C1AE-B9C5-4F32-9D54-5FB2C9005945}"/>
                </a:ext>
              </a:extLst>
            </p:cNvPr>
            <p:cNvSpPr txBox="1"/>
            <p:nvPr/>
          </p:nvSpPr>
          <p:spPr>
            <a:xfrm>
              <a:off x="3345643" y="2791468"/>
              <a:ext cx="1935502" cy="85581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bg1"/>
                  </a:solidFill>
                  <a:latin typeface="Tw Cen MT" panose="020B0602020104020603" pitchFamily="34" charset="0"/>
                  <a:cs typeface="Calibri" panose="020F0502020204030204" pitchFamily="34" charset="0"/>
                </a:rPr>
                <a:t>Develop</a:t>
              </a:r>
            </a:p>
          </p:txBody>
        </p:sp>
      </p:grpSp>
      <p:sp>
        <p:nvSpPr>
          <p:cNvPr id="24" name="Rectangle: Rounded Corners 6">
            <a:extLst>
              <a:ext uri="{FF2B5EF4-FFF2-40B4-BE49-F238E27FC236}">
                <a16:creationId xmlns:a16="http://schemas.microsoft.com/office/drawing/2014/main" id="{B815FC9E-50AB-4D68-A8DB-4AFB296D66AD}"/>
              </a:ext>
            </a:extLst>
          </p:cNvPr>
          <p:cNvSpPr txBox="1"/>
          <p:nvPr/>
        </p:nvSpPr>
        <p:spPr>
          <a:xfrm>
            <a:off x="4022969" y="3211461"/>
            <a:ext cx="1935502" cy="855818"/>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F20253"/>
                </a:solidFill>
                <a:latin typeface="Tw Cen MT" panose="020B0602020104020603" pitchFamily="34" charset="0"/>
                <a:cs typeface="Calibri" panose="020F0502020204030204" pitchFamily="34" charset="0"/>
              </a:rPr>
              <a:t>Develop</a:t>
            </a:r>
          </a:p>
        </p:txBody>
      </p:sp>
      <p:sp>
        <p:nvSpPr>
          <p:cNvPr id="25" name="Arrow: Chevron 24">
            <a:extLst>
              <a:ext uri="{FF2B5EF4-FFF2-40B4-BE49-F238E27FC236}">
                <a16:creationId xmlns:a16="http://schemas.microsoft.com/office/drawing/2014/main" id="{02E68A08-D12B-4335-8A33-362FBDD48394}"/>
              </a:ext>
            </a:extLst>
          </p:cNvPr>
          <p:cNvSpPr/>
          <p:nvPr/>
        </p:nvSpPr>
        <p:spPr>
          <a:xfrm>
            <a:off x="6058313" y="2961313"/>
            <a:ext cx="2355103" cy="909070"/>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6" name="Group 25">
            <a:extLst>
              <a:ext uri="{FF2B5EF4-FFF2-40B4-BE49-F238E27FC236}">
                <a16:creationId xmlns:a16="http://schemas.microsoft.com/office/drawing/2014/main" id="{0FA8FDFF-3A54-4BE6-9800-01B2BBA6FC96}"/>
              </a:ext>
            </a:extLst>
          </p:cNvPr>
          <p:cNvGrpSpPr/>
          <p:nvPr/>
        </p:nvGrpSpPr>
        <p:grpSpPr>
          <a:xfrm>
            <a:off x="6686341" y="3188581"/>
            <a:ext cx="1988754" cy="909070"/>
            <a:chOff x="6009069" y="2764842"/>
            <a:chExt cx="1988754" cy="909070"/>
          </a:xfrm>
        </p:grpSpPr>
        <p:sp>
          <p:nvSpPr>
            <p:cNvPr id="27" name="Rectangle: Rounded Corners 26">
              <a:extLst>
                <a:ext uri="{FF2B5EF4-FFF2-40B4-BE49-F238E27FC236}">
                  <a16:creationId xmlns:a16="http://schemas.microsoft.com/office/drawing/2014/main" id="{24F6DB6D-1A8D-4B5C-A8A6-734DB4D3BB76}"/>
                </a:ext>
              </a:extLst>
            </p:cNvPr>
            <p:cNvSpPr/>
            <p:nvPr/>
          </p:nvSpPr>
          <p:spPr>
            <a:xfrm>
              <a:off x="6009069" y="2764842"/>
              <a:ext cx="1988754" cy="90907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8" name="Rectangle: Rounded Corners 5">
              <a:extLst>
                <a:ext uri="{FF2B5EF4-FFF2-40B4-BE49-F238E27FC236}">
                  <a16:creationId xmlns:a16="http://schemas.microsoft.com/office/drawing/2014/main" id="{34DA2CED-245E-4899-ABD7-BD1520312F3D}"/>
                </a:ext>
              </a:extLst>
            </p:cNvPr>
            <p:cNvSpPr txBox="1"/>
            <p:nvPr/>
          </p:nvSpPr>
          <p:spPr>
            <a:xfrm>
              <a:off x="6035695" y="2791468"/>
              <a:ext cx="1935502" cy="85581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bg1"/>
                  </a:solidFill>
                  <a:latin typeface="Tw Cen MT" panose="020B0602020104020603" pitchFamily="34" charset="0"/>
                  <a:cs typeface="Calibri" panose="020F0502020204030204" pitchFamily="34" charset="0"/>
                </a:rPr>
                <a:t>Analyze</a:t>
              </a:r>
            </a:p>
          </p:txBody>
        </p:sp>
      </p:grpSp>
      <p:sp>
        <p:nvSpPr>
          <p:cNvPr id="33" name="Rectangle: Rounded Corners 8">
            <a:extLst>
              <a:ext uri="{FF2B5EF4-FFF2-40B4-BE49-F238E27FC236}">
                <a16:creationId xmlns:a16="http://schemas.microsoft.com/office/drawing/2014/main" id="{01E9CC75-95DB-4CB1-95EE-1543B65189F0}"/>
              </a:ext>
            </a:extLst>
          </p:cNvPr>
          <p:cNvSpPr txBox="1"/>
          <p:nvPr/>
        </p:nvSpPr>
        <p:spPr>
          <a:xfrm>
            <a:off x="6714158" y="3212652"/>
            <a:ext cx="1935502" cy="855818"/>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rgbClr val="F20253"/>
                </a:solidFill>
                <a:latin typeface="Tw Cen MT" panose="020B0602020104020603" pitchFamily="34" charset="0"/>
                <a:cs typeface="Calibri" panose="020F0502020204030204" pitchFamily="34" charset="0"/>
              </a:rPr>
              <a:t>Analyze</a:t>
            </a:r>
          </a:p>
        </p:txBody>
      </p:sp>
    </p:spTree>
    <p:extLst>
      <p:ext uri="{BB962C8B-B14F-4D97-AF65-F5344CB8AC3E}">
        <p14:creationId xmlns:p14="http://schemas.microsoft.com/office/powerpoint/2010/main" val="4150518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25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25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528932" y="218342"/>
            <a:ext cx="6462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700" b="1" dirty="0">
                <a:solidFill>
                  <a:srgbClr val="F20253"/>
                </a:solidFill>
              </a:rPr>
              <a:t>Our Research Goals</a:t>
            </a:r>
            <a:endParaRPr sz="4700" b="1" dirty="0">
              <a:solidFill>
                <a:srgbClr val="F20253"/>
              </a:solidFill>
            </a:endParaRPr>
          </a:p>
        </p:txBody>
      </p:sp>
      <p:sp>
        <p:nvSpPr>
          <p:cNvPr id="142" name="Google Shape;142;p1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Tw Cen MT" panose="020B0602020104020603" pitchFamily="34" charset="0"/>
              </a:rPr>
              <a:t>9</a:t>
            </a:fld>
            <a:endParaRPr dirty="0">
              <a:latin typeface="Tw Cen MT" panose="020B0602020104020603" pitchFamily="34" charset="0"/>
            </a:endParaRPr>
          </a:p>
        </p:txBody>
      </p:sp>
      <p:graphicFrame>
        <p:nvGraphicFramePr>
          <p:cNvPr id="5" name="Diagram 4">
            <a:extLst>
              <a:ext uri="{FF2B5EF4-FFF2-40B4-BE49-F238E27FC236}">
                <a16:creationId xmlns:a16="http://schemas.microsoft.com/office/drawing/2014/main" id="{08738318-80E1-4A22-B325-79B8FBCA4B6C}"/>
              </a:ext>
            </a:extLst>
          </p:cNvPr>
          <p:cNvGraphicFramePr/>
          <p:nvPr>
            <p:extLst>
              <p:ext uri="{D42A27DB-BD31-4B8C-83A1-F6EECF244321}">
                <p14:modId xmlns:p14="http://schemas.microsoft.com/office/powerpoint/2010/main" val="3123933915"/>
              </p:ext>
            </p:extLst>
          </p:nvPr>
        </p:nvGraphicFramePr>
        <p:xfrm>
          <a:off x="676335" y="428171"/>
          <a:ext cx="7998761" cy="6211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559795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16764</TotalTime>
  <Words>1763</Words>
  <Application>Microsoft Office PowerPoint</Application>
  <PresentationFormat>On-screen Show (4:3)</PresentationFormat>
  <Paragraphs>351</Paragraphs>
  <Slides>29</Slides>
  <Notes>28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Tw Cen MT</vt:lpstr>
      <vt:lpstr>Lato</vt:lpstr>
      <vt:lpstr>Raleway Light</vt:lpstr>
      <vt:lpstr>Arial</vt:lpstr>
      <vt:lpstr>Cambria Math</vt:lpstr>
      <vt:lpstr>Raleway</vt:lpstr>
      <vt:lpstr>Calibri</vt:lpstr>
      <vt:lpstr>Antonio template</vt:lpstr>
      <vt:lpstr>The Self-Driving Pizza Car:</vt:lpstr>
      <vt:lpstr>Autonomous Fleets</vt:lpstr>
      <vt:lpstr>PowerPoint Presentation</vt:lpstr>
      <vt:lpstr>PowerPoint Presentation</vt:lpstr>
      <vt:lpstr>Why Pizza?</vt:lpstr>
      <vt:lpstr>Why Pizza?</vt:lpstr>
      <vt:lpstr>Why Pizza?</vt:lpstr>
      <vt:lpstr>Our Research Goals</vt:lpstr>
      <vt:lpstr>Our Research Goals</vt:lpstr>
      <vt:lpstr>Our Research Goals</vt:lpstr>
      <vt:lpstr>Our Research Goals</vt:lpstr>
      <vt:lpstr>PowerPoint Presentation</vt:lpstr>
      <vt:lpstr>PowerPoint Presentation</vt:lpstr>
      <vt:lpstr>PowerPoint Presentation</vt:lpstr>
      <vt:lpstr>|</vt:lpstr>
      <vt:lpstr>|</vt:lpstr>
      <vt:lpstr>|</vt:lpstr>
      <vt:lpstr>|</vt:lpstr>
      <vt:lpstr>|</vt:lpstr>
      <vt:lpstr>|</vt:lpstr>
      <vt:lpstr>PowerPoint Presentation</vt:lpstr>
      <vt:lpstr>PowerPoint Presentation</vt:lpstr>
      <vt:lpstr>PowerPoint Presentation</vt:lpstr>
      <vt:lpstr>PowerPoint Presentation</vt:lpstr>
      <vt:lpstr>PowerPoint Presentation</vt:lpstr>
      <vt:lpstr>PowerPoint Presentation</vt:lpstr>
      <vt:lpstr>Acknowledgements</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Self-Driving Pizza Car:</dc:title>
  <cp:lastModifiedBy>Nish Sinha</cp:lastModifiedBy>
  <cp:revision>109</cp:revision>
  <dcterms:modified xsi:type="dcterms:W3CDTF">2019-08-01T04:54:16Z</dcterms:modified>
</cp:coreProperties>
</file>